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1"/>
  </p:notesMasterIdLst>
  <p:handoutMasterIdLst>
    <p:handoutMasterId r:id="rId32"/>
  </p:handoutMasterIdLst>
  <p:sldIdLst>
    <p:sldId id="324" r:id="rId2"/>
    <p:sldId id="340" r:id="rId3"/>
    <p:sldId id="375" r:id="rId4"/>
    <p:sldId id="341" r:id="rId5"/>
    <p:sldId id="376" r:id="rId6"/>
    <p:sldId id="381" r:id="rId7"/>
    <p:sldId id="382" r:id="rId8"/>
    <p:sldId id="342" r:id="rId9"/>
    <p:sldId id="343" r:id="rId10"/>
    <p:sldId id="344" r:id="rId11"/>
    <p:sldId id="345" r:id="rId12"/>
    <p:sldId id="360" r:id="rId13"/>
    <p:sldId id="359" r:id="rId14"/>
    <p:sldId id="377" r:id="rId15"/>
    <p:sldId id="378" r:id="rId16"/>
    <p:sldId id="361" r:id="rId17"/>
    <p:sldId id="352" r:id="rId18"/>
    <p:sldId id="353" r:id="rId19"/>
    <p:sldId id="328" r:id="rId20"/>
    <p:sldId id="350" r:id="rId21"/>
    <p:sldId id="351" r:id="rId22"/>
    <p:sldId id="335" r:id="rId23"/>
    <p:sldId id="380" r:id="rId24"/>
    <p:sldId id="373" r:id="rId25"/>
    <p:sldId id="331" r:id="rId26"/>
    <p:sldId id="366" r:id="rId27"/>
    <p:sldId id="379" r:id="rId28"/>
    <p:sldId id="367" r:id="rId29"/>
    <p:sldId id="372" r:id="rId30"/>
  </p:sldIdLst>
  <p:sldSz cx="9144000" cy="6858000" type="screen4x3"/>
  <p:notesSz cx="9144000" cy="6858000"/>
  <p:defaultTextStyle>
    <a:defPPr>
      <a:defRPr lang="es-CL"/>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160" userDrawn="1">
          <p15:clr>
            <a:srgbClr val="A4A3A4"/>
          </p15:clr>
        </p15:guide>
        <p15:guide id="2" pos="288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FF852E"/>
    <a:srgbClr val="173968"/>
    <a:srgbClr val="CAF4F9"/>
    <a:srgbClr val="658CAB"/>
    <a:srgbClr val="3481A1"/>
    <a:srgbClr val="518CBF"/>
    <a:srgbClr val="427199"/>
    <a:srgbClr val="0D2547"/>
    <a:srgbClr val="0F2747"/>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398" autoAdjust="0"/>
    <p:restoredTop sz="96197" autoAdjust="0"/>
  </p:normalViewPr>
  <p:slideViewPr>
    <p:cSldViewPr>
      <p:cViewPr varScale="1">
        <p:scale>
          <a:sx n="63" d="100"/>
          <a:sy n="63" d="100"/>
        </p:scale>
        <p:origin x="1692" y="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2" d="100"/>
          <a:sy n="62" d="100"/>
        </p:scale>
        <p:origin x="-2490" y="-84"/>
      </p:cViewPr>
      <p:guideLst>
        <p:guide orient="horz" pos="2160"/>
        <p:guide pos="288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RISTIAN VILLALBA" userId="c0ca6733369e1bf8" providerId="LiveId" clId="{15DF10B0-F9E4-4F09-9F20-4DC54B27193B}"/>
    <pc:docChg chg="modSld">
      <pc:chgData name="CRISTIAN VILLALBA" userId="c0ca6733369e1bf8" providerId="LiveId" clId="{15DF10B0-F9E4-4F09-9F20-4DC54B27193B}" dt="2024-10-17T16:53:20.737" v="0" actId="20577"/>
      <pc:docMkLst>
        <pc:docMk/>
      </pc:docMkLst>
      <pc:sldChg chg="modSp mod">
        <pc:chgData name="CRISTIAN VILLALBA" userId="c0ca6733369e1bf8" providerId="LiveId" clId="{15DF10B0-F9E4-4F09-9F20-4DC54B27193B}" dt="2024-10-17T16:53:20.737" v="0" actId="20577"/>
        <pc:sldMkLst>
          <pc:docMk/>
          <pc:sldMk cId="3126617532" sldId="350"/>
        </pc:sldMkLst>
        <pc:spChg chg="mod">
          <ac:chgData name="CRISTIAN VILLALBA" userId="c0ca6733369e1bf8" providerId="LiveId" clId="{15DF10B0-F9E4-4F09-9F20-4DC54B27193B}" dt="2024-10-17T16:53:20.737" v="0" actId="20577"/>
          <ac:spMkLst>
            <pc:docMk/>
            <pc:sldMk cId="3126617532" sldId="350"/>
            <ac:spMk id="10" creationId="{97EE8C89-D1DC-EF7E-E63B-DFFB3B64B809}"/>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962400" cy="3429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200">
                <a:cs typeface="+mn-cs"/>
              </a:defRPr>
            </a:lvl1pPr>
          </a:lstStyle>
          <a:p>
            <a:pPr>
              <a:defRPr/>
            </a:pPr>
            <a:endParaRPr lang="es-CL"/>
          </a:p>
        </p:txBody>
      </p:sp>
      <p:sp>
        <p:nvSpPr>
          <p:cNvPr id="3075" name="Rectangle 3"/>
          <p:cNvSpPr>
            <a:spLocks noGrp="1" noChangeArrowheads="1"/>
          </p:cNvSpPr>
          <p:nvPr>
            <p:ph type="dt" sz="quarter" idx="1"/>
          </p:nvPr>
        </p:nvSpPr>
        <p:spPr bwMode="auto">
          <a:xfrm>
            <a:off x="5179484" y="0"/>
            <a:ext cx="3962400" cy="3429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200">
                <a:cs typeface="+mn-cs"/>
              </a:defRPr>
            </a:lvl1pPr>
          </a:lstStyle>
          <a:p>
            <a:pPr>
              <a:defRPr/>
            </a:pPr>
            <a:endParaRPr lang="es-CL"/>
          </a:p>
        </p:txBody>
      </p:sp>
      <p:sp>
        <p:nvSpPr>
          <p:cNvPr id="3076" name="Rectangle 4"/>
          <p:cNvSpPr>
            <a:spLocks noGrp="1" noChangeArrowheads="1"/>
          </p:cNvSpPr>
          <p:nvPr>
            <p:ph type="ftr" sz="quarter" idx="2"/>
          </p:nvPr>
        </p:nvSpPr>
        <p:spPr bwMode="auto">
          <a:xfrm>
            <a:off x="0" y="6513910"/>
            <a:ext cx="3962400" cy="3429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defRPr sz="1200">
                <a:cs typeface="+mn-cs"/>
              </a:defRPr>
            </a:lvl1pPr>
          </a:lstStyle>
          <a:p>
            <a:pPr>
              <a:defRPr/>
            </a:pPr>
            <a:endParaRPr lang="es-CL"/>
          </a:p>
        </p:txBody>
      </p:sp>
      <p:sp>
        <p:nvSpPr>
          <p:cNvPr id="3077" name="Rectangle 5"/>
          <p:cNvSpPr>
            <a:spLocks noGrp="1" noChangeArrowheads="1"/>
          </p:cNvSpPr>
          <p:nvPr>
            <p:ph type="sldNum" sz="quarter" idx="3"/>
          </p:nvPr>
        </p:nvSpPr>
        <p:spPr bwMode="auto">
          <a:xfrm>
            <a:off x="5179484" y="6513910"/>
            <a:ext cx="3962400" cy="3429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r">
              <a:defRPr sz="1200">
                <a:cs typeface="+mn-cs"/>
              </a:defRPr>
            </a:lvl1pPr>
          </a:lstStyle>
          <a:p>
            <a:pPr>
              <a:defRPr/>
            </a:pPr>
            <a:fld id="{A0A91B51-3BBB-D044-A3BF-40BE5FC6D9A5}" type="slidenum">
              <a:rPr lang="es-CL"/>
              <a:pPr>
                <a:defRPr/>
              </a:pPr>
              <a:t>‹Nº›</a:t>
            </a:fld>
            <a:endParaRPr lang="es-CL"/>
          </a:p>
        </p:txBody>
      </p:sp>
    </p:spTree>
    <p:extLst>
      <p:ext uri="{BB962C8B-B14F-4D97-AF65-F5344CB8AC3E}">
        <p14:creationId xmlns:p14="http://schemas.microsoft.com/office/powerpoint/2010/main" val="19396609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962400" cy="3429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200">
                <a:cs typeface="+mn-cs"/>
              </a:defRPr>
            </a:lvl1pPr>
          </a:lstStyle>
          <a:p>
            <a:pPr>
              <a:defRPr/>
            </a:pPr>
            <a:endParaRPr lang="es-CL"/>
          </a:p>
        </p:txBody>
      </p:sp>
      <p:sp>
        <p:nvSpPr>
          <p:cNvPr id="5123" name="Rectangle 3"/>
          <p:cNvSpPr>
            <a:spLocks noGrp="1" noChangeArrowheads="1"/>
          </p:cNvSpPr>
          <p:nvPr>
            <p:ph type="dt" idx="1"/>
          </p:nvPr>
        </p:nvSpPr>
        <p:spPr bwMode="auto">
          <a:xfrm>
            <a:off x="5179484" y="0"/>
            <a:ext cx="3962400" cy="3429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200">
                <a:cs typeface="+mn-cs"/>
              </a:defRPr>
            </a:lvl1pPr>
          </a:lstStyle>
          <a:p>
            <a:pPr>
              <a:defRPr/>
            </a:pPr>
            <a:endParaRPr lang="es-CL"/>
          </a:p>
        </p:txBody>
      </p:sp>
      <p:sp>
        <p:nvSpPr>
          <p:cNvPr id="5124" name="Rectangle 4"/>
          <p:cNvSpPr>
            <a:spLocks noGrp="1" noRot="1" noChangeAspect="1" noChangeArrowheads="1" noTextEdit="1"/>
          </p:cNvSpPr>
          <p:nvPr>
            <p:ph type="sldImg" idx="2"/>
          </p:nvPr>
        </p:nvSpPr>
        <p:spPr bwMode="auto">
          <a:xfrm>
            <a:off x="2857500" y="514350"/>
            <a:ext cx="3429000" cy="2571750"/>
          </a:xfrm>
          <a:prstGeom prst="rect">
            <a:avLst/>
          </a:prstGeom>
          <a:noFill/>
          <a:ln w="9525">
            <a:solidFill>
              <a:srgbClr val="000000"/>
            </a:solidFill>
            <a:miter lim="800000"/>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53640926-AAD7-44d8-BBD7-CCE9431645EC}">
              <a14:shadowObscured xmlns:a14="http://schemas.microsoft.com/office/drawing/2010/main" xmlns="" val="1"/>
            </a:ext>
          </a:extLst>
        </p:spPr>
      </p:sp>
      <p:sp>
        <p:nvSpPr>
          <p:cNvPr id="5125" name="Rectangle 5"/>
          <p:cNvSpPr>
            <a:spLocks noGrp="1" noChangeArrowheads="1"/>
          </p:cNvSpPr>
          <p:nvPr>
            <p:ph type="body" sz="quarter" idx="3"/>
          </p:nvPr>
        </p:nvSpPr>
        <p:spPr bwMode="auto">
          <a:xfrm>
            <a:off x="914400" y="3257550"/>
            <a:ext cx="7315200" cy="3086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s-CL" noProof="0"/>
              <a:t>Haga clic para modificar el estilo de texto del patrón</a:t>
            </a:r>
          </a:p>
          <a:p>
            <a:pPr lvl="1"/>
            <a:r>
              <a:rPr lang="es-CL" noProof="0"/>
              <a:t>Segundo nivel</a:t>
            </a:r>
          </a:p>
          <a:p>
            <a:pPr lvl="2"/>
            <a:r>
              <a:rPr lang="es-CL" noProof="0"/>
              <a:t>Tercer nivel</a:t>
            </a:r>
          </a:p>
          <a:p>
            <a:pPr lvl="3"/>
            <a:r>
              <a:rPr lang="es-CL" noProof="0"/>
              <a:t>Cuarto nivel</a:t>
            </a:r>
          </a:p>
          <a:p>
            <a:pPr lvl="4"/>
            <a:r>
              <a:rPr lang="es-CL" noProof="0"/>
              <a:t>Quinto nivel</a:t>
            </a:r>
          </a:p>
        </p:txBody>
      </p:sp>
      <p:sp>
        <p:nvSpPr>
          <p:cNvPr id="5126" name="Rectangle 6"/>
          <p:cNvSpPr>
            <a:spLocks noGrp="1" noChangeArrowheads="1"/>
          </p:cNvSpPr>
          <p:nvPr>
            <p:ph type="ftr" sz="quarter" idx="4"/>
          </p:nvPr>
        </p:nvSpPr>
        <p:spPr bwMode="auto">
          <a:xfrm>
            <a:off x="0" y="6513910"/>
            <a:ext cx="3962400" cy="3429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defRPr sz="1200">
                <a:cs typeface="+mn-cs"/>
              </a:defRPr>
            </a:lvl1pPr>
          </a:lstStyle>
          <a:p>
            <a:pPr>
              <a:defRPr/>
            </a:pPr>
            <a:endParaRPr lang="es-CL"/>
          </a:p>
        </p:txBody>
      </p:sp>
      <p:sp>
        <p:nvSpPr>
          <p:cNvPr id="5127" name="Rectangle 7"/>
          <p:cNvSpPr>
            <a:spLocks noGrp="1" noChangeArrowheads="1"/>
          </p:cNvSpPr>
          <p:nvPr>
            <p:ph type="sldNum" sz="quarter" idx="5"/>
          </p:nvPr>
        </p:nvSpPr>
        <p:spPr bwMode="auto">
          <a:xfrm>
            <a:off x="5179484" y="6513910"/>
            <a:ext cx="3962400" cy="3429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r">
              <a:defRPr sz="1200">
                <a:cs typeface="+mn-cs"/>
              </a:defRPr>
            </a:lvl1pPr>
          </a:lstStyle>
          <a:p>
            <a:pPr>
              <a:defRPr/>
            </a:pPr>
            <a:fld id="{62F29E39-1867-3E40-BBE1-4E426EA9674A}" type="slidenum">
              <a:rPr lang="es-CL"/>
              <a:pPr>
                <a:defRPr/>
              </a:pPr>
              <a:t>‹Nº›</a:t>
            </a:fld>
            <a:endParaRPr lang="es-CL"/>
          </a:p>
        </p:txBody>
      </p:sp>
    </p:spTree>
    <p:extLst>
      <p:ext uri="{BB962C8B-B14F-4D97-AF65-F5344CB8AC3E}">
        <p14:creationId xmlns:p14="http://schemas.microsoft.com/office/powerpoint/2010/main" val="197918727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es-ES_tradnl"/>
              <a:t>Clic para editar título</a:t>
            </a:r>
            <a:endParaRPr lang="es-ES"/>
          </a:p>
        </p:txBody>
      </p:sp>
      <p:sp>
        <p:nvSpPr>
          <p:cNvPr id="3" name="Subtítu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a:t>Haga clic para modificar el estilo de subtítulo del patrón</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CL"/>
          </a:p>
        </p:txBody>
      </p:sp>
      <p:sp>
        <p:nvSpPr>
          <p:cNvPr id="5" name="Rectangle 5"/>
          <p:cNvSpPr>
            <a:spLocks noGrp="1" noChangeArrowheads="1"/>
          </p:cNvSpPr>
          <p:nvPr>
            <p:ph type="ftr" sz="quarter" idx="11"/>
          </p:nvPr>
        </p:nvSpPr>
        <p:spPr>
          <a:ln/>
        </p:spPr>
        <p:txBody>
          <a:bodyPr/>
          <a:lstStyle>
            <a:lvl1pPr>
              <a:defRPr/>
            </a:lvl1pPr>
          </a:lstStyle>
          <a:p>
            <a:pPr>
              <a:defRPr/>
            </a:pPr>
            <a:endParaRPr lang="es-CL"/>
          </a:p>
        </p:txBody>
      </p:sp>
      <p:sp>
        <p:nvSpPr>
          <p:cNvPr id="6" name="Rectangle 6"/>
          <p:cNvSpPr>
            <a:spLocks noGrp="1" noChangeArrowheads="1"/>
          </p:cNvSpPr>
          <p:nvPr>
            <p:ph type="sldNum" sz="quarter" idx="12"/>
          </p:nvPr>
        </p:nvSpPr>
        <p:spPr>
          <a:ln/>
        </p:spPr>
        <p:txBody>
          <a:bodyPr/>
          <a:lstStyle>
            <a:lvl1pPr>
              <a:defRPr/>
            </a:lvl1pPr>
          </a:lstStyle>
          <a:p>
            <a:pPr>
              <a:defRPr/>
            </a:pPr>
            <a:fld id="{9A12C9C9-C038-A04C-9307-C4338585D4F7}" type="slidenum">
              <a:rPr lang="es-CL"/>
              <a:pPr>
                <a:defRPr/>
              </a:pPr>
              <a:t>‹Nº›</a:t>
            </a:fld>
            <a:endParaRPr lang="es-CL"/>
          </a:p>
        </p:txBody>
      </p:sp>
    </p:spTree>
    <p:extLst>
      <p:ext uri="{BB962C8B-B14F-4D97-AF65-F5344CB8AC3E}">
        <p14:creationId xmlns:p14="http://schemas.microsoft.com/office/powerpoint/2010/main" val="825013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CL"/>
          </a:p>
        </p:txBody>
      </p:sp>
      <p:sp>
        <p:nvSpPr>
          <p:cNvPr id="5" name="Rectangle 5"/>
          <p:cNvSpPr>
            <a:spLocks noGrp="1" noChangeArrowheads="1"/>
          </p:cNvSpPr>
          <p:nvPr>
            <p:ph type="ftr" sz="quarter" idx="11"/>
          </p:nvPr>
        </p:nvSpPr>
        <p:spPr>
          <a:ln/>
        </p:spPr>
        <p:txBody>
          <a:bodyPr/>
          <a:lstStyle>
            <a:lvl1pPr>
              <a:defRPr/>
            </a:lvl1pPr>
          </a:lstStyle>
          <a:p>
            <a:pPr>
              <a:defRPr/>
            </a:pPr>
            <a:endParaRPr lang="es-CL"/>
          </a:p>
        </p:txBody>
      </p:sp>
      <p:sp>
        <p:nvSpPr>
          <p:cNvPr id="6" name="Rectangle 6"/>
          <p:cNvSpPr>
            <a:spLocks noGrp="1" noChangeArrowheads="1"/>
          </p:cNvSpPr>
          <p:nvPr>
            <p:ph type="sldNum" sz="quarter" idx="12"/>
          </p:nvPr>
        </p:nvSpPr>
        <p:spPr>
          <a:ln/>
        </p:spPr>
        <p:txBody>
          <a:bodyPr/>
          <a:lstStyle>
            <a:lvl1pPr>
              <a:defRPr/>
            </a:lvl1pPr>
          </a:lstStyle>
          <a:p>
            <a:pPr>
              <a:defRPr/>
            </a:pPr>
            <a:fld id="{EAAD20D4-2C80-D646-A4A8-D12FFCD91BAB}" type="slidenum">
              <a:rPr lang="es-CL"/>
              <a:pPr>
                <a:defRPr/>
              </a:pPr>
              <a:t>‹Nº›</a:t>
            </a:fld>
            <a:endParaRPr lang="es-CL"/>
          </a:p>
        </p:txBody>
      </p:sp>
      <p:pic>
        <p:nvPicPr>
          <p:cNvPr id="7" name="9 Imagen"/>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7524328" y="6165304"/>
            <a:ext cx="1440001" cy="540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6772537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es-ES_tradnl"/>
              <a:t>Clic para editar título</a:t>
            </a:r>
            <a:endParaRPr lang="es-ES"/>
          </a:p>
        </p:txBody>
      </p:sp>
      <p:sp>
        <p:nvSpPr>
          <p:cNvPr id="3" name="Marcador de texto vertical 2"/>
          <p:cNvSpPr>
            <a:spLocks noGrp="1"/>
          </p:cNvSpPr>
          <p:nvPr>
            <p:ph type="body" orient="vert" idx="1"/>
          </p:nvPr>
        </p:nvSpPr>
        <p:spPr>
          <a:xfrm>
            <a:off x="457200" y="274638"/>
            <a:ext cx="6019800" cy="5851525"/>
          </a:xfr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CL"/>
          </a:p>
        </p:txBody>
      </p:sp>
      <p:sp>
        <p:nvSpPr>
          <p:cNvPr id="5" name="Rectangle 5"/>
          <p:cNvSpPr>
            <a:spLocks noGrp="1" noChangeArrowheads="1"/>
          </p:cNvSpPr>
          <p:nvPr>
            <p:ph type="ftr" sz="quarter" idx="11"/>
          </p:nvPr>
        </p:nvSpPr>
        <p:spPr>
          <a:ln/>
        </p:spPr>
        <p:txBody>
          <a:bodyPr/>
          <a:lstStyle>
            <a:lvl1pPr>
              <a:defRPr/>
            </a:lvl1pPr>
          </a:lstStyle>
          <a:p>
            <a:pPr>
              <a:defRPr/>
            </a:pPr>
            <a:endParaRPr lang="es-CL"/>
          </a:p>
        </p:txBody>
      </p:sp>
      <p:sp>
        <p:nvSpPr>
          <p:cNvPr id="6" name="Rectangle 6"/>
          <p:cNvSpPr>
            <a:spLocks noGrp="1" noChangeArrowheads="1"/>
          </p:cNvSpPr>
          <p:nvPr>
            <p:ph type="sldNum" sz="quarter" idx="12"/>
          </p:nvPr>
        </p:nvSpPr>
        <p:spPr>
          <a:ln/>
        </p:spPr>
        <p:txBody>
          <a:bodyPr/>
          <a:lstStyle>
            <a:lvl1pPr>
              <a:defRPr/>
            </a:lvl1pPr>
          </a:lstStyle>
          <a:p>
            <a:pPr>
              <a:defRPr/>
            </a:pPr>
            <a:fld id="{45B76E4E-F27E-9445-9226-FE2FDB174694}" type="slidenum">
              <a:rPr lang="es-CL"/>
              <a:pPr>
                <a:defRPr/>
              </a:pPr>
              <a:t>‹Nº›</a:t>
            </a:fld>
            <a:endParaRPr lang="es-CL"/>
          </a:p>
        </p:txBody>
      </p:sp>
      <p:pic>
        <p:nvPicPr>
          <p:cNvPr id="7" name="9 Imagen"/>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7524328" y="6165304"/>
            <a:ext cx="1440001" cy="540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1428077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contenido 2"/>
          <p:cNvSpPr>
            <a:spLocks noGrp="1"/>
          </p:cNvSpPr>
          <p:nvPr>
            <p:ph idx="1"/>
          </p:nvPr>
        </p:nvSpPr>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CL"/>
          </a:p>
        </p:txBody>
      </p:sp>
      <p:sp>
        <p:nvSpPr>
          <p:cNvPr id="5" name="Rectangle 5"/>
          <p:cNvSpPr>
            <a:spLocks noGrp="1" noChangeArrowheads="1"/>
          </p:cNvSpPr>
          <p:nvPr>
            <p:ph type="ftr" sz="quarter" idx="11"/>
          </p:nvPr>
        </p:nvSpPr>
        <p:spPr>
          <a:ln/>
        </p:spPr>
        <p:txBody>
          <a:bodyPr/>
          <a:lstStyle>
            <a:lvl1pPr>
              <a:defRPr/>
            </a:lvl1pPr>
          </a:lstStyle>
          <a:p>
            <a:pPr>
              <a:defRPr/>
            </a:pPr>
            <a:endParaRPr lang="es-CL"/>
          </a:p>
        </p:txBody>
      </p:sp>
      <p:sp>
        <p:nvSpPr>
          <p:cNvPr id="6" name="Rectangle 6"/>
          <p:cNvSpPr>
            <a:spLocks noGrp="1" noChangeArrowheads="1"/>
          </p:cNvSpPr>
          <p:nvPr>
            <p:ph type="sldNum" sz="quarter" idx="12"/>
          </p:nvPr>
        </p:nvSpPr>
        <p:spPr>
          <a:ln/>
        </p:spPr>
        <p:txBody>
          <a:bodyPr/>
          <a:lstStyle>
            <a:lvl1pPr>
              <a:defRPr/>
            </a:lvl1pPr>
          </a:lstStyle>
          <a:p>
            <a:pPr>
              <a:defRPr/>
            </a:pPr>
            <a:fld id="{A4569EED-8E26-0542-B5F9-DB78757F6181}" type="slidenum">
              <a:rPr lang="es-CL"/>
              <a:pPr>
                <a:defRPr/>
              </a:pPr>
              <a:t>‹Nº›</a:t>
            </a:fld>
            <a:endParaRPr lang="es-CL"/>
          </a:p>
        </p:txBody>
      </p:sp>
    </p:spTree>
    <p:extLst>
      <p:ext uri="{BB962C8B-B14F-4D97-AF65-F5344CB8AC3E}">
        <p14:creationId xmlns:p14="http://schemas.microsoft.com/office/powerpoint/2010/main" val="41552653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s-ES_tradnl"/>
              <a:t>Clic para editar título</a:t>
            </a:r>
            <a:endParaRPr lang="es-ES"/>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CL"/>
          </a:p>
        </p:txBody>
      </p:sp>
      <p:sp>
        <p:nvSpPr>
          <p:cNvPr id="5" name="Rectangle 5"/>
          <p:cNvSpPr>
            <a:spLocks noGrp="1" noChangeArrowheads="1"/>
          </p:cNvSpPr>
          <p:nvPr>
            <p:ph type="ftr" sz="quarter" idx="11"/>
          </p:nvPr>
        </p:nvSpPr>
        <p:spPr>
          <a:ln/>
        </p:spPr>
        <p:txBody>
          <a:bodyPr/>
          <a:lstStyle>
            <a:lvl1pPr>
              <a:defRPr/>
            </a:lvl1pPr>
          </a:lstStyle>
          <a:p>
            <a:pPr>
              <a:defRPr/>
            </a:pPr>
            <a:endParaRPr lang="es-CL"/>
          </a:p>
        </p:txBody>
      </p:sp>
      <p:sp>
        <p:nvSpPr>
          <p:cNvPr id="6" name="Rectangle 6"/>
          <p:cNvSpPr>
            <a:spLocks noGrp="1" noChangeArrowheads="1"/>
          </p:cNvSpPr>
          <p:nvPr>
            <p:ph type="sldNum" sz="quarter" idx="12"/>
          </p:nvPr>
        </p:nvSpPr>
        <p:spPr>
          <a:ln/>
        </p:spPr>
        <p:txBody>
          <a:bodyPr/>
          <a:lstStyle>
            <a:lvl1pPr>
              <a:defRPr/>
            </a:lvl1pPr>
          </a:lstStyle>
          <a:p>
            <a:pPr>
              <a:defRPr/>
            </a:pPr>
            <a:fld id="{BAD364FB-B4A3-8347-A4EE-52AAA4E16334}" type="slidenum">
              <a:rPr lang="es-CL"/>
              <a:pPr>
                <a:defRPr/>
              </a:pPr>
              <a:t>‹Nº›</a:t>
            </a:fld>
            <a:endParaRPr lang="es-CL"/>
          </a:p>
        </p:txBody>
      </p:sp>
    </p:spTree>
    <p:extLst>
      <p:ext uri="{BB962C8B-B14F-4D97-AF65-F5344CB8AC3E}">
        <p14:creationId xmlns:p14="http://schemas.microsoft.com/office/powerpoint/2010/main" val="9652942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conteni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conteni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s-CL"/>
          </a:p>
        </p:txBody>
      </p:sp>
      <p:sp>
        <p:nvSpPr>
          <p:cNvPr id="6" name="Rectangle 5"/>
          <p:cNvSpPr>
            <a:spLocks noGrp="1" noChangeArrowheads="1"/>
          </p:cNvSpPr>
          <p:nvPr>
            <p:ph type="ftr" sz="quarter" idx="11"/>
          </p:nvPr>
        </p:nvSpPr>
        <p:spPr>
          <a:ln/>
        </p:spPr>
        <p:txBody>
          <a:bodyPr/>
          <a:lstStyle>
            <a:lvl1pPr>
              <a:defRPr/>
            </a:lvl1pPr>
          </a:lstStyle>
          <a:p>
            <a:pPr>
              <a:defRPr/>
            </a:pPr>
            <a:endParaRPr lang="es-CL"/>
          </a:p>
        </p:txBody>
      </p:sp>
      <p:sp>
        <p:nvSpPr>
          <p:cNvPr id="7" name="Rectangle 6"/>
          <p:cNvSpPr>
            <a:spLocks noGrp="1" noChangeArrowheads="1"/>
          </p:cNvSpPr>
          <p:nvPr>
            <p:ph type="sldNum" sz="quarter" idx="12"/>
          </p:nvPr>
        </p:nvSpPr>
        <p:spPr>
          <a:ln/>
        </p:spPr>
        <p:txBody>
          <a:bodyPr/>
          <a:lstStyle>
            <a:lvl1pPr>
              <a:defRPr/>
            </a:lvl1pPr>
          </a:lstStyle>
          <a:p>
            <a:pPr>
              <a:defRPr/>
            </a:pPr>
            <a:fld id="{A1E12270-EDDC-0746-A62C-DB46F3448796}" type="slidenum">
              <a:rPr lang="es-CL"/>
              <a:pPr>
                <a:defRPr/>
              </a:pPr>
              <a:t>‹Nº›</a:t>
            </a:fld>
            <a:endParaRPr lang="es-CL"/>
          </a:p>
        </p:txBody>
      </p:sp>
    </p:spTree>
    <p:extLst>
      <p:ext uri="{BB962C8B-B14F-4D97-AF65-F5344CB8AC3E}">
        <p14:creationId xmlns:p14="http://schemas.microsoft.com/office/powerpoint/2010/main" val="37056986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a:t>Clic para editar título</a:t>
            </a:r>
            <a:endParaRPr lang="es-ES"/>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7" name="Rectangle 4"/>
          <p:cNvSpPr>
            <a:spLocks noGrp="1" noChangeArrowheads="1"/>
          </p:cNvSpPr>
          <p:nvPr>
            <p:ph type="dt" sz="half" idx="10"/>
          </p:nvPr>
        </p:nvSpPr>
        <p:spPr>
          <a:ln/>
        </p:spPr>
        <p:txBody>
          <a:bodyPr/>
          <a:lstStyle>
            <a:lvl1pPr>
              <a:defRPr/>
            </a:lvl1pPr>
          </a:lstStyle>
          <a:p>
            <a:pPr>
              <a:defRPr/>
            </a:pPr>
            <a:endParaRPr lang="es-CL"/>
          </a:p>
        </p:txBody>
      </p:sp>
      <p:sp>
        <p:nvSpPr>
          <p:cNvPr id="8" name="Rectangle 5"/>
          <p:cNvSpPr>
            <a:spLocks noGrp="1" noChangeArrowheads="1"/>
          </p:cNvSpPr>
          <p:nvPr>
            <p:ph type="ftr" sz="quarter" idx="11"/>
          </p:nvPr>
        </p:nvSpPr>
        <p:spPr>
          <a:ln/>
        </p:spPr>
        <p:txBody>
          <a:bodyPr/>
          <a:lstStyle>
            <a:lvl1pPr>
              <a:defRPr/>
            </a:lvl1pPr>
          </a:lstStyle>
          <a:p>
            <a:pPr>
              <a:defRPr/>
            </a:pPr>
            <a:endParaRPr lang="es-CL"/>
          </a:p>
        </p:txBody>
      </p:sp>
      <p:sp>
        <p:nvSpPr>
          <p:cNvPr id="9" name="Rectangle 6"/>
          <p:cNvSpPr>
            <a:spLocks noGrp="1" noChangeArrowheads="1"/>
          </p:cNvSpPr>
          <p:nvPr>
            <p:ph type="sldNum" sz="quarter" idx="12"/>
          </p:nvPr>
        </p:nvSpPr>
        <p:spPr>
          <a:ln/>
        </p:spPr>
        <p:txBody>
          <a:bodyPr/>
          <a:lstStyle>
            <a:lvl1pPr>
              <a:defRPr/>
            </a:lvl1pPr>
          </a:lstStyle>
          <a:p>
            <a:pPr>
              <a:defRPr/>
            </a:pPr>
            <a:fld id="{89D4974D-30C1-B748-B057-C33BF33A2E6E}" type="slidenum">
              <a:rPr lang="es-CL"/>
              <a:pPr>
                <a:defRPr/>
              </a:pPr>
              <a:t>‹Nº›</a:t>
            </a:fld>
            <a:endParaRPr lang="es-CL"/>
          </a:p>
        </p:txBody>
      </p:sp>
      <p:pic>
        <p:nvPicPr>
          <p:cNvPr id="10" name="9 Imagen"/>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7524328" y="6165304"/>
            <a:ext cx="1440001" cy="540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3426998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Rectangle 4"/>
          <p:cNvSpPr>
            <a:spLocks noGrp="1" noChangeArrowheads="1"/>
          </p:cNvSpPr>
          <p:nvPr>
            <p:ph type="dt" sz="half" idx="10"/>
          </p:nvPr>
        </p:nvSpPr>
        <p:spPr>
          <a:ln/>
        </p:spPr>
        <p:txBody>
          <a:bodyPr/>
          <a:lstStyle>
            <a:lvl1pPr>
              <a:defRPr/>
            </a:lvl1pPr>
          </a:lstStyle>
          <a:p>
            <a:pPr>
              <a:defRPr/>
            </a:pPr>
            <a:endParaRPr lang="es-CL"/>
          </a:p>
        </p:txBody>
      </p:sp>
      <p:sp>
        <p:nvSpPr>
          <p:cNvPr id="4" name="Rectangle 5"/>
          <p:cNvSpPr>
            <a:spLocks noGrp="1" noChangeArrowheads="1"/>
          </p:cNvSpPr>
          <p:nvPr>
            <p:ph type="ftr" sz="quarter" idx="11"/>
          </p:nvPr>
        </p:nvSpPr>
        <p:spPr>
          <a:ln/>
        </p:spPr>
        <p:txBody>
          <a:bodyPr/>
          <a:lstStyle>
            <a:lvl1pPr>
              <a:defRPr/>
            </a:lvl1pPr>
          </a:lstStyle>
          <a:p>
            <a:pPr>
              <a:defRPr/>
            </a:pPr>
            <a:endParaRPr lang="es-CL"/>
          </a:p>
        </p:txBody>
      </p:sp>
      <p:sp>
        <p:nvSpPr>
          <p:cNvPr id="5" name="Rectangle 6"/>
          <p:cNvSpPr>
            <a:spLocks noGrp="1" noChangeArrowheads="1"/>
          </p:cNvSpPr>
          <p:nvPr>
            <p:ph type="sldNum" sz="quarter" idx="12"/>
          </p:nvPr>
        </p:nvSpPr>
        <p:spPr>
          <a:ln/>
        </p:spPr>
        <p:txBody>
          <a:bodyPr/>
          <a:lstStyle>
            <a:lvl1pPr>
              <a:defRPr/>
            </a:lvl1pPr>
          </a:lstStyle>
          <a:p>
            <a:pPr>
              <a:defRPr/>
            </a:pPr>
            <a:fld id="{41B9D1AB-58E7-C341-92DD-6AF33FC21E08}" type="slidenum">
              <a:rPr lang="es-CL"/>
              <a:pPr>
                <a:defRPr/>
              </a:pPr>
              <a:t>‹Nº›</a:t>
            </a:fld>
            <a:endParaRPr lang="es-CL"/>
          </a:p>
        </p:txBody>
      </p:sp>
      <p:pic>
        <p:nvPicPr>
          <p:cNvPr id="6" name="9 Imagen"/>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7524328" y="6165304"/>
            <a:ext cx="1440001" cy="540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4944294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CL"/>
          </a:p>
        </p:txBody>
      </p:sp>
      <p:sp>
        <p:nvSpPr>
          <p:cNvPr id="3" name="Rectangle 5"/>
          <p:cNvSpPr>
            <a:spLocks noGrp="1" noChangeArrowheads="1"/>
          </p:cNvSpPr>
          <p:nvPr>
            <p:ph type="ftr" sz="quarter" idx="11"/>
          </p:nvPr>
        </p:nvSpPr>
        <p:spPr>
          <a:ln/>
        </p:spPr>
        <p:txBody>
          <a:bodyPr/>
          <a:lstStyle>
            <a:lvl1pPr>
              <a:defRPr/>
            </a:lvl1pPr>
          </a:lstStyle>
          <a:p>
            <a:pPr>
              <a:defRPr/>
            </a:pPr>
            <a:endParaRPr lang="es-CL"/>
          </a:p>
        </p:txBody>
      </p:sp>
      <p:sp>
        <p:nvSpPr>
          <p:cNvPr id="4" name="Rectangle 6"/>
          <p:cNvSpPr>
            <a:spLocks noGrp="1" noChangeArrowheads="1"/>
          </p:cNvSpPr>
          <p:nvPr>
            <p:ph type="sldNum" sz="quarter" idx="12"/>
          </p:nvPr>
        </p:nvSpPr>
        <p:spPr>
          <a:ln/>
        </p:spPr>
        <p:txBody>
          <a:bodyPr/>
          <a:lstStyle>
            <a:lvl1pPr>
              <a:defRPr/>
            </a:lvl1pPr>
          </a:lstStyle>
          <a:p>
            <a:pPr>
              <a:defRPr/>
            </a:pPr>
            <a:fld id="{B6A55FF9-96A0-034C-8946-EF26D61D1A06}" type="slidenum">
              <a:rPr lang="es-CL"/>
              <a:pPr>
                <a:defRPr/>
              </a:pPr>
              <a:t>‹Nº›</a:t>
            </a:fld>
            <a:endParaRPr lang="es-CL"/>
          </a:p>
        </p:txBody>
      </p:sp>
      <p:pic>
        <p:nvPicPr>
          <p:cNvPr id="5" name="9 Imagen"/>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7524328" y="6165304"/>
            <a:ext cx="1440001" cy="540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762124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es-ES_tradnl"/>
              <a:t>Clic para editar título</a:t>
            </a:r>
            <a:endParaRPr lang="es-ES"/>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CL"/>
          </a:p>
        </p:txBody>
      </p:sp>
      <p:sp>
        <p:nvSpPr>
          <p:cNvPr id="6" name="Rectangle 5"/>
          <p:cNvSpPr>
            <a:spLocks noGrp="1" noChangeArrowheads="1"/>
          </p:cNvSpPr>
          <p:nvPr>
            <p:ph type="ftr" sz="quarter" idx="11"/>
          </p:nvPr>
        </p:nvSpPr>
        <p:spPr>
          <a:ln/>
        </p:spPr>
        <p:txBody>
          <a:bodyPr/>
          <a:lstStyle>
            <a:lvl1pPr>
              <a:defRPr/>
            </a:lvl1pPr>
          </a:lstStyle>
          <a:p>
            <a:pPr>
              <a:defRPr/>
            </a:pPr>
            <a:endParaRPr lang="es-CL"/>
          </a:p>
        </p:txBody>
      </p:sp>
      <p:sp>
        <p:nvSpPr>
          <p:cNvPr id="7" name="Rectangle 6"/>
          <p:cNvSpPr>
            <a:spLocks noGrp="1" noChangeArrowheads="1"/>
          </p:cNvSpPr>
          <p:nvPr>
            <p:ph type="sldNum" sz="quarter" idx="12"/>
          </p:nvPr>
        </p:nvSpPr>
        <p:spPr>
          <a:ln/>
        </p:spPr>
        <p:txBody>
          <a:bodyPr/>
          <a:lstStyle>
            <a:lvl1pPr>
              <a:defRPr/>
            </a:lvl1pPr>
          </a:lstStyle>
          <a:p>
            <a:pPr>
              <a:defRPr/>
            </a:pPr>
            <a:fld id="{92356491-4CA6-7D46-A50D-E19BEA6F6A65}" type="slidenum">
              <a:rPr lang="es-CL"/>
              <a:pPr>
                <a:defRPr/>
              </a:pPr>
              <a:t>‹Nº›</a:t>
            </a:fld>
            <a:endParaRPr lang="es-CL"/>
          </a:p>
        </p:txBody>
      </p:sp>
      <p:pic>
        <p:nvPicPr>
          <p:cNvPr id="8" name="9 Imagen"/>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7524328" y="6165304"/>
            <a:ext cx="1440001" cy="540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0329954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es-ES_tradnl"/>
              <a:t>Clic para editar título</a:t>
            </a:r>
            <a:endParaRPr lang="es-ES"/>
          </a:p>
        </p:txBody>
      </p:sp>
      <p:sp>
        <p:nvSpPr>
          <p:cNvPr id="3" name="Marcador de posición de imagen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dirty="0"/>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CL"/>
          </a:p>
        </p:txBody>
      </p:sp>
      <p:sp>
        <p:nvSpPr>
          <p:cNvPr id="6" name="Rectangle 5"/>
          <p:cNvSpPr>
            <a:spLocks noGrp="1" noChangeArrowheads="1"/>
          </p:cNvSpPr>
          <p:nvPr>
            <p:ph type="ftr" sz="quarter" idx="11"/>
          </p:nvPr>
        </p:nvSpPr>
        <p:spPr>
          <a:ln/>
        </p:spPr>
        <p:txBody>
          <a:bodyPr/>
          <a:lstStyle>
            <a:lvl1pPr>
              <a:defRPr/>
            </a:lvl1pPr>
          </a:lstStyle>
          <a:p>
            <a:pPr>
              <a:defRPr/>
            </a:pPr>
            <a:endParaRPr lang="es-CL"/>
          </a:p>
        </p:txBody>
      </p:sp>
      <p:sp>
        <p:nvSpPr>
          <p:cNvPr id="7" name="Rectangle 6"/>
          <p:cNvSpPr>
            <a:spLocks noGrp="1" noChangeArrowheads="1"/>
          </p:cNvSpPr>
          <p:nvPr>
            <p:ph type="sldNum" sz="quarter" idx="12"/>
          </p:nvPr>
        </p:nvSpPr>
        <p:spPr>
          <a:ln/>
        </p:spPr>
        <p:txBody>
          <a:bodyPr/>
          <a:lstStyle>
            <a:lvl1pPr>
              <a:defRPr/>
            </a:lvl1pPr>
          </a:lstStyle>
          <a:p>
            <a:pPr>
              <a:defRPr/>
            </a:pPr>
            <a:fld id="{0D30ED5B-C15F-144A-80F0-BC9437A1CF0B}" type="slidenum">
              <a:rPr lang="es-CL"/>
              <a:pPr>
                <a:defRPr/>
              </a:pPr>
              <a:t>‹Nº›</a:t>
            </a:fld>
            <a:endParaRPr lang="es-CL"/>
          </a:p>
        </p:txBody>
      </p:sp>
      <p:pic>
        <p:nvPicPr>
          <p:cNvPr id="8" name="9 Imagen"/>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7524328" y="6165304"/>
            <a:ext cx="1440001" cy="540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5558987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s-CL"/>
              <a:t>fre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s-CL" dirty="0"/>
              <a:t>Haga clic para modificar el estilo de texto del patrón</a:t>
            </a:r>
          </a:p>
          <a:p>
            <a:pPr lvl="1"/>
            <a:r>
              <a:rPr lang="es-CL" dirty="0"/>
              <a:t>Segundo nivel</a:t>
            </a:r>
          </a:p>
          <a:p>
            <a:pPr lvl="2"/>
            <a:r>
              <a:rPr lang="es-CL" dirty="0"/>
              <a:t>Tercer nivel</a:t>
            </a:r>
          </a:p>
          <a:p>
            <a:pPr lvl="3"/>
            <a:r>
              <a:rPr lang="es-CL" dirty="0"/>
              <a:t>Cuarto nivel</a:t>
            </a:r>
          </a:p>
          <a:p>
            <a:pPr lvl="4"/>
            <a:r>
              <a:rPr lang="es-CL" dirty="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400">
                <a:cs typeface="+mn-cs"/>
              </a:defRPr>
            </a:lvl1pPr>
          </a:lstStyle>
          <a:p>
            <a:pPr>
              <a:defRPr/>
            </a:pPr>
            <a:endParaRPr lang="es-CL"/>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a:defRPr sz="1400">
                <a:cs typeface="+mn-cs"/>
              </a:defRPr>
            </a:lvl1pPr>
          </a:lstStyle>
          <a:p>
            <a:pPr>
              <a:defRPr/>
            </a:pPr>
            <a:endParaRPr lang="es-CL"/>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400">
                <a:cs typeface="+mn-cs"/>
              </a:defRPr>
            </a:lvl1pPr>
          </a:lstStyle>
          <a:p>
            <a:pPr>
              <a:defRPr/>
            </a:pPr>
            <a:fld id="{425389BA-39FE-154E-8E23-3D4E51C09BB9}" type="slidenum">
              <a:rPr lang="es-CL"/>
              <a:pPr>
                <a:defRPr/>
              </a:pPr>
              <a:t>‹Nº›</a:t>
            </a:fld>
            <a:endParaRPr lang="es-C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0" fontAlgn="base" hangingPunct="0">
        <a:spcBef>
          <a:spcPct val="0"/>
        </a:spcBef>
        <a:spcAft>
          <a:spcPct val="0"/>
        </a:spcAft>
        <a:defRPr sz="4400">
          <a:solidFill>
            <a:schemeClr val="tx2"/>
          </a:solidFill>
          <a:latin typeface="+mj-lt"/>
          <a:ea typeface="+mj-ea"/>
          <a:cs typeface="ＭＳ Ｐゴシック" charset="0"/>
        </a:defRPr>
      </a:lvl1pPr>
      <a:lvl2pPr algn="l"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l"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l"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l"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l" rtl="0" fontAlgn="base">
        <a:spcBef>
          <a:spcPct val="0"/>
        </a:spcBef>
        <a:spcAft>
          <a:spcPct val="0"/>
        </a:spcAft>
        <a:defRPr sz="4400">
          <a:solidFill>
            <a:schemeClr val="tx2"/>
          </a:solidFill>
          <a:latin typeface="Arial" charset="0"/>
          <a:ea typeface="ＭＳ Ｐゴシック" charset="0"/>
        </a:defRPr>
      </a:lvl6pPr>
      <a:lvl7pPr marL="914400" algn="l" rtl="0" fontAlgn="base">
        <a:spcBef>
          <a:spcPct val="0"/>
        </a:spcBef>
        <a:spcAft>
          <a:spcPct val="0"/>
        </a:spcAft>
        <a:defRPr sz="4400">
          <a:solidFill>
            <a:schemeClr val="tx2"/>
          </a:solidFill>
          <a:latin typeface="Arial" charset="0"/>
          <a:ea typeface="ＭＳ Ｐゴシック" charset="0"/>
        </a:defRPr>
      </a:lvl7pPr>
      <a:lvl8pPr marL="1371600" algn="l" rtl="0" fontAlgn="base">
        <a:spcBef>
          <a:spcPct val="0"/>
        </a:spcBef>
        <a:spcAft>
          <a:spcPct val="0"/>
        </a:spcAft>
        <a:defRPr sz="4400">
          <a:solidFill>
            <a:schemeClr val="tx2"/>
          </a:solidFill>
          <a:latin typeface="Arial" charset="0"/>
          <a:ea typeface="ＭＳ Ｐゴシック" charset="0"/>
        </a:defRPr>
      </a:lvl8pPr>
      <a:lvl9pPr marL="1828800" algn="l" rtl="0" fontAlgn="base">
        <a:spcBef>
          <a:spcPct val="0"/>
        </a:spcBef>
        <a:spcAft>
          <a:spcPct val="0"/>
        </a:spcAft>
        <a:defRPr sz="4400">
          <a:solidFill>
            <a:schemeClr val="tx2"/>
          </a:solidFill>
          <a:latin typeface="Arial" charset="0"/>
          <a:ea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microsoft.com/office/2007/relationships/hdphoto" Target="../media/hdphoto2.wdp"/></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6">
            <a:extLst>
              <a:ext uri="{FF2B5EF4-FFF2-40B4-BE49-F238E27FC236}">
                <a16:creationId xmlns:a16="http://schemas.microsoft.com/office/drawing/2014/main" id="{4EC6B2B4-6099-3776-59C0-CD44732079FB}"/>
              </a:ext>
            </a:extLst>
          </p:cNvPr>
          <p:cNvSpPr>
            <a:spLocks noChangeArrowheads="1"/>
          </p:cNvSpPr>
          <p:nvPr/>
        </p:nvSpPr>
        <p:spPr bwMode="auto">
          <a:xfrm>
            <a:off x="0" y="318135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s-ES" dirty="0">
              <a:cs typeface="+mn-cs"/>
            </a:endParaRPr>
          </a:p>
        </p:txBody>
      </p:sp>
      <p:sp>
        <p:nvSpPr>
          <p:cNvPr id="4" name="Rectangle 7">
            <a:extLst>
              <a:ext uri="{FF2B5EF4-FFF2-40B4-BE49-F238E27FC236}">
                <a16:creationId xmlns:a16="http://schemas.microsoft.com/office/drawing/2014/main" id="{ABB73986-E39B-C707-FA11-984CA5A93185}"/>
              </a:ext>
            </a:extLst>
          </p:cNvPr>
          <p:cNvSpPr>
            <a:spLocks noChangeArrowheads="1"/>
          </p:cNvSpPr>
          <p:nvPr/>
        </p:nvSpPr>
        <p:spPr bwMode="auto">
          <a:xfrm>
            <a:off x="0" y="318135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s-ES" dirty="0">
              <a:cs typeface="+mn-cs"/>
            </a:endParaRPr>
          </a:p>
        </p:txBody>
      </p:sp>
      <p:sp>
        <p:nvSpPr>
          <p:cNvPr id="5" name="Rectángulo 4">
            <a:extLst>
              <a:ext uri="{FF2B5EF4-FFF2-40B4-BE49-F238E27FC236}">
                <a16:creationId xmlns:a16="http://schemas.microsoft.com/office/drawing/2014/main" id="{CA5EF40B-F371-64F5-9B2B-7233C8E57A3E}"/>
              </a:ext>
            </a:extLst>
          </p:cNvPr>
          <p:cNvSpPr/>
          <p:nvPr/>
        </p:nvSpPr>
        <p:spPr>
          <a:xfrm>
            <a:off x="0" y="0"/>
            <a:ext cx="9144000" cy="2060848"/>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pic>
        <p:nvPicPr>
          <p:cNvPr id="6" name="Imagen 5">
            <a:extLst>
              <a:ext uri="{FF2B5EF4-FFF2-40B4-BE49-F238E27FC236}">
                <a16:creationId xmlns:a16="http://schemas.microsoft.com/office/drawing/2014/main" id="{21187109-6C33-535D-74B9-EC9934D2A72E}"/>
              </a:ext>
            </a:extLst>
          </p:cNvPr>
          <p:cNvPicPr>
            <a:picLocks noChangeAspect="1"/>
          </p:cNvPicPr>
          <p:nvPr/>
        </p:nvPicPr>
        <p:blipFill>
          <a:blip r:embed="rId2"/>
          <a:stretch>
            <a:fillRect/>
          </a:stretch>
        </p:blipFill>
        <p:spPr>
          <a:xfrm>
            <a:off x="685800" y="5805264"/>
            <a:ext cx="7772400" cy="444137"/>
          </a:xfrm>
          <a:prstGeom prst="rect">
            <a:avLst/>
          </a:prstGeom>
        </p:spPr>
      </p:pic>
      <p:pic>
        <p:nvPicPr>
          <p:cNvPr id="7" name="Imagen 6">
            <a:extLst>
              <a:ext uri="{FF2B5EF4-FFF2-40B4-BE49-F238E27FC236}">
                <a16:creationId xmlns:a16="http://schemas.microsoft.com/office/drawing/2014/main" id="{F5742E11-6CCF-3118-1E4E-2939B07BD4D3}"/>
              </a:ext>
            </a:extLst>
          </p:cNvPr>
          <p:cNvPicPr>
            <a:picLocks noChangeAspect="1"/>
          </p:cNvPicPr>
          <p:nvPr/>
        </p:nvPicPr>
        <p:blipFill>
          <a:blip r:embed="rId3">
            <a:duotone>
              <a:schemeClr val="accent3">
                <a:shade val="45000"/>
                <a:satMod val="135000"/>
              </a:schemeClr>
              <a:prstClr val="white"/>
            </a:duotone>
          </a:blip>
          <a:stretch>
            <a:fillRect/>
          </a:stretch>
        </p:blipFill>
        <p:spPr>
          <a:xfrm>
            <a:off x="324396" y="337220"/>
            <a:ext cx="1511300" cy="571500"/>
          </a:xfrm>
          <a:prstGeom prst="rect">
            <a:avLst/>
          </a:prstGeom>
        </p:spPr>
      </p:pic>
      <p:sp>
        <p:nvSpPr>
          <p:cNvPr id="8" name="CuadroTexto 7">
            <a:extLst>
              <a:ext uri="{FF2B5EF4-FFF2-40B4-BE49-F238E27FC236}">
                <a16:creationId xmlns:a16="http://schemas.microsoft.com/office/drawing/2014/main" id="{2FCA43E7-0E92-2308-AD7E-813CE85691F5}"/>
              </a:ext>
            </a:extLst>
          </p:cNvPr>
          <p:cNvSpPr txBox="1"/>
          <p:nvPr/>
        </p:nvSpPr>
        <p:spPr>
          <a:xfrm>
            <a:off x="4067944" y="346566"/>
            <a:ext cx="4896036" cy="1200329"/>
          </a:xfrm>
          <a:prstGeom prst="rect">
            <a:avLst/>
          </a:prstGeom>
          <a:noFill/>
        </p:spPr>
        <p:txBody>
          <a:bodyPr wrap="square" rtlCol="0">
            <a:spAutoFit/>
          </a:bodyPr>
          <a:lstStyle/>
          <a:p>
            <a:r>
              <a:rPr lang="es-CL" sz="3200" b="1" i="1" dirty="0">
                <a:solidFill>
                  <a:schemeClr val="bg1"/>
                </a:solidFill>
                <a:latin typeface="Helvetica" pitchFamily="2" charset="0"/>
              </a:rPr>
              <a:t>         HCR </a:t>
            </a:r>
            <a:r>
              <a:rPr lang="es-CL" sz="5400" b="1" i="1" dirty="0">
                <a:solidFill>
                  <a:schemeClr val="bg1"/>
                </a:solidFill>
                <a:latin typeface="Helvetica" pitchFamily="2" charset="0"/>
              </a:rPr>
              <a:t>L110-E5</a:t>
            </a:r>
          </a:p>
          <a:p>
            <a:r>
              <a:rPr lang="es-CL" b="1" dirty="0">
                <a:solidFill>
                  <a:schemeClr val="bg1"/>
                </a:solidFill>
              </a:rPr>
              <a:t>HYDRAULIC CRAWLER DRILL</a:t>
            </a:r>
          </a:p>
        </p:txBody>
      </p:sp>
      <p:sp>
        <p:nvSpPr>
          <p:cNvPr id="9" name="CuadroTexto 8">
            <a:extLst>
              <a:ext uri="{FF2B5EF4-FFF2-40B4-BE49-F238E27FC236}">
                <a16:creationId xmlns:a16="http://schemas.microsoft.com/office/drawing/2014/main" id="{3E1ECB4A-926B-D2CB-20BC-C2C43FA72C7F}"/>
              </a:ext>
            </a:extLst>
          </p:cNvPr>
          <p:cNvSpPr txBox="1"/>
          <p:nvPr/>
        </p:nvSpPr>
        <p:spPr>
          <a:xfrm>
            <a:off x="0" y="2060848"/>
            <a:ext cx="9144000" cy="276999"/>
          </a:xfrm>
          <a:prstGeom prst="rect">
            <a:avLst/>
          </a:prstGeom>
          <a:solidFill>
            <a:srgbClr val="FF6600"/>
          </a:solidFill>
        </p:spPr>
        <p:txBody>
          <a:bodyPr wrap="square" rtlCol="0">
            <a:spAutoFit/>
          </a:bodyPr>
          <a:lstStyle/>
          <a:p>
            <a:pPr algn="just"/>
            <a:r>
              <a:rPr lang="es-CL" sz="1200" b="1" dirty="0">
                <a:solidFill>
                  <a:schemeClr val="bg1"/>
                </a:solidFill>
              </a:rPr>
              <a:t>								EPA TIER IV </a:t>
            </a:r>
            <a:r>
              <a:rPr lang="es-CL" sz="1200" b="1" dirty="0" err="1">
                <a:solidFill>
                  <a:schemeClr val="bg1"/>
                </a:solidFill>
              </a:rPr>
              <a:t>Stage</a:t>
            </a:r>
            <a:r>
              <a:rPr lang="es-CL" sz="1200" b="1" dirty="0">
                <a:solidFill>
                  <a:schemeClr val="bg1"/>
                </a:solidFill>
              </a:rPr>
              <a:t> 5</a:t>
            </a:r>
          </a:p>
        </p:txBody>
      </p:sp>
      <p:pic>
        <p:nvPicPr>
          <p:cNvPr id="11" name="Picture 2">
            <a:extLst>
              <a:ext uri="{FF2B5EF4-FFF2-40B4-BE49-F238E27FC236}">
                <a16:creationId xmlns:a16="http://schemas.microsoft.com/office/drawing/2014/main" id="{D4CEB2F7-2B30-1092-B690-37845DFE90E8}"/>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547664" y="439773"/>
            <a:ext cx="5548817" cy="54933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73651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195735" y="2111545"/>
            <a:ext cx="6634579" cy="4053085"/>
          </a:xfrm>
          <a:prstGeom prst="rect">
            <a:avLst/>
          </a:prstGeom>
          <a:ln>
            <a:noFill/>
          </a:ln>
          <a:effectLst>
            <a:outerShdw blurRad="292100" dist="139700" dir="2700000" algn="tl" rotWithShape="0">
              <a:srgbClr val="333333">
                <a:alpha val="65000"/>
              </a:srgbClr>
            </a:outerShdw>
          </a:effectLst>
        </p:spPr>
      </p:pic>
      <p:sp>
        <p:nvSpPr>
          <p:cNvPr id="5" name="Rectángulo 4"/>
          <p:cNvSpPr/>
          <p:nvPr/>
        </p:nvSpPr>
        <p:spPr>
          <a:xfrm>
            <a:off x="251520" y="2111545"/>
            <a:ext cx="3600400" cy="978438"/>
          </a:xfrm>
          <a:prstGeom prst="rect">
            <a:avLst/>
          </a:prstGeom>
          <a:effectLst/>
        </p:spPr>
        <p:txBody>
          <a:bodyPr wrap="square" lIns="107283" tIns="53640" rIns="107283" bIns="53640">
            <a:spAutoFit/>
          </a:bodyPr>
          <a:lstStyle/>
          <a:p>
            <a:pPr marL="285750" indent="-285750">
              <a:lnSpc>
                <a:spcPct val="140000"/>
              </a:lnSpc>
              <a:buFont typeface="Arial"/>
              <a:buChar char="•"/>
            </a:pPr>
            <a:r>
              <a:rPr kumimoji="1" lang="en-US" sz="1400" dirty="0">
                <a:solidFill>
                  <a:srgbClr val="7F7F7F"/>
                </a:solidFill>
                <a:latin typeface="Myriad Pro"/>
                <a:ea typeface="HG丸ｺﾞｼｯｸM-PRO" charset="0"/>
                <a:cs typeface="Myriad Pro"/>
              </a:rPr>
              <a:t>Aceros </a:t>
            </a:r>
            <a:r>
              <a:rPr kumimoji="1" lang="en-US" sz="1400" i="1" dirty="0">
                <a:solidFill>
                  <a:srgbClr val="FF6600"/>
                </a:solidFill>
                <a:latin typeface="Myriad Pro"/>
                <a:ea typeface="HG丸ｺﾞｼｯｸM-PRO" charset="0"/>
                <a:cs typeface="Myriad Pro"/>
              </a:rPr>
              <a:t>&gt;</a:t>
            </a:r>
            <a:r>
              <a:rPr kumimoji="1" lang="en-US" sz="1400" dirty="0">
                <a:solidFill>
                  <a:srgbClr val="658CAB"/>
                </a:solidFill>
                <a:latin typeface="Myriad Pro"/>
                <a:ea typeface="HG丸ｺﾞｼｯｸM-PRO" charset="0"/>
                <a:cs typeface="Myriad Pro"/>
              </a:rPr>
              <a:t> </a:t>
            </a:r>
            <a:r>
              <a:rPr kumimoji="1" lang="en-US" sz="1400" dirty="0">
                <a:solidFill>
                  <a:srgbClr val="7F7F7F"/>
                </a:solidFill>
                <a:latin typeface="Myriad Pro"/>
                <a:ea typeface="HG丸ｺﾞｼｯｸM-PRO" charset="0"/>
                <a:cs typeface="Myriad Pro"/>
              </a:rPr>
              <a:t>ST58 / GT60 / T60</a:t>
            </a:r>
          </a:p>
          <a:p>
            <a:pPr marL="285750" indent="-285750">
              <a:lnSpc>
                <a:spcPct val="140000"/>
              </a:lnSpc>
              <a:buFont typeface="Arial"/>
              <a:buChar char="•"/>
            </a:pPr>
            <a:r>
              <a:rPr kumimoji="1" lang="en-US" sz="1400" dirty="0">
                <a:solidFill>
                  <a:srgbClr val="7F7F7F"/>
                </a:solidFill>
                <a:latin typeface="Myriad Pro"/>
                <a:ea typeface="HG丸ｺﾞｼｯｸM-PRO" charset="0"/>
                <a:cs typeface="Myriad Pro"/>
              </a:rPr>
              <a:t>Capacidad </a:t>
            </a:r>
            <a:r>
              <a:rPr kumimoji="1" lang="en-US" sz="1400" i="1" dirty="0">
                <a:solidFill>
                  <a:srgbClr val="FF6600"/>
                </a:solidFill>
                <a:latin typeface="Myriad Pro"/>
                <a:ea typeface="HG丸ｺﾞｼｯｸM-PRO" charset="0"/>
                <a:cs typeface="Myriad Pro"/>
              </a:rPr>
              <a:t>&gt;</a:t>
            </a:r>
            <a:r>
              <a:rPr kumimoji="1" lang="en-US" sz="1400" dirty="0">
                <a:solidFill>
                  <a:srgbClr val="658CAB"/>
                </a:solidFill>
                <a:latin typeface="Myriad Pro"/>
                <a:ea typeface="HG丸ｺﾞｼｯｸM-PRO" charset="0"/>
                <a:cs typeface="Myriad Pro"/>
              </a:rPr>
              <a:t> </a:t>
            </a:r>
            <a:r>
              <a:rPr kumimoji="1" lang="en-US" sz="1400" dirty="0">
                <a:solidFill>
                  <a:srgbClr val="7F7F7F"/>
                </a:solidFill>
                <a:latin typeface="Myriad Pro"/>
                <a:ea typeface="HG丸ｺﾞｼｯｸM-PRO" charset="0"/>
                <a:cs typeface="Myriad Pro"/>
              </a:rPr>
              <a:t>6+1 </a:t>
            </a:r>
            <a:r>
              <a:rPr kumimoji="1" lang="en-US" sz="1400" dirty="0" err="1">
                <a:solidFill>
                  <a:srgbClr val="7F7F7F"/>
                </a:solidFill>
                <a:latin typeface="Myriad Pro"/>
                <a:ea typeface="HG丸ｺﾞｼｯｸM-PRO" charset="0"/>
                <a:cs typeface="Myriad Pro"/>
              </a:rPr>
              <a:t>tubos</a:t>
            </a:r>
            <a:r>
              <a:rPr kumimoji="1" lang="en-US" sz="1400" dirty="0">
                <a:solidFill>
                  <a:srgbClr val="7F7F7F"/>
                </a:solidFill>
                <a:latin typeface="Myriad Pro"/>
                <a:ea typeface="HG丸ｺﾞｼｯｸM-PRO" charset="0"/>
                <a:cs typeface="Myriad Pro"/>
              </a:rPr>
              <a:t> / 7+1 </a:t>
            </a:r>
            <a:r>
              <a:rPr kumimoji="1" lang="en-US" sz="1400" dirty="0" err="1">
                <a:solidFill>
                  <a:srgbClr val="7F7F7F"/>
                </a:solidFill>
                <a:latin typeface="Myriad Pro"/>
                <a:ea typeface="HG丸ｺﾞｼｯｸM-PRO" charset="0"/>
                <a:cs typeface="Myriad Pro"/>
              </a:rPr>
              <a:t>barras</a:t>
            </a:r>
            <a:endParaRPr kumimoji="1" lang="en-US" sz="1400" dirty="0">
              <a:solidFill>
                <a:srgbClr val="7F7F7F"/>
              </a:solidFill>
              <a:latin typeface="Myriad Pro"/>
              <a:ea typeface="HG丸ｺﾞｼｯｸM-PRO" charset="0"/>
              <a:cs typeface="Myriad Pro"/>
            </a:endParaRPr>
          </a:p>
          <a:p>
            <a:pPr marL="285750" indent="-285750">
              <a:lnSpc>
                <a:spcPct val="140000"/>
              </a:lnSpc>
              <a:buFont typeface="Arial"/>
              <a:buChar char="•"/>
            </a:pPr>
            <a:r>
              <a:rPr kumimoji="1" lang="en-US" sz="1400" dirty="0">
                <a:solidFill>
                  <a:srgbClr val="7F7F7F"/>
                </a:solidFill>
                <a:latin typeface="Myriad Pro"/>
                <a:ea typeface="HG丸ｺﾞｼｯｸM-PRO" charset="0"/>
                <a:cs typeface="Myriad Pro"/>
              </a:rPr>
              <a:t>Barras </a:t>
            </a:r>
            <a:r>
              <a:rPr kumimoji="1" lang="en-US" sz="1400" i="1" dirty="0">
                <a:solidFill>
                  <a:srgbClr val="FF6600"/>
                </a:solidFill>
                <a:latin typeface="Myriad Pro"/>
                <a:ea typeface="HG丸ｺﾞｼｯｸM-PRO" charset="0"/>
                <a:cs typeface="Myriad Pro"/>
              </a:rPr>
              <a:t>&gt;</a:t>
            </a:r>
            <a:r>
              <a:rPr kumimoji="1" lang="en-US" sz="1400" dirty="0">
                <a:solidFill>
                  <a:srgbClr val="658CAB"/>
                </a:solidFill>
                <a:latin typeface="Myriad Pro"/>
                <a:ea typeface="HG丸ｺﾞｼｯｸM-PRO" charset="0"/>
                <a:cs typeface="Myriad Pro"/>
              </a:rPr>
              <a:t> </a:t>
            </a:r>
            <a:r>
              <a:rPr kumimoji="1" lang="en-US" sz="1400" dirty="0">
                <a:solidFill>
                  <a:srgbClr val="7F7F7F"/>
                </a:solidFill>
                <a:latin typeface="Myriad Pro"/>
                <a:ea typeface="HG丸ｺﾞｼｯｸM-PRO" charset="0"/>
                <a:cs typeface="Myriad Pro"/>
              </a:rPr>
              <a:t>14’</a:t>
            </a:r>
          </a:p>
        </p:txBody>
      </p:sp>
      <p:sp>
        <p:nvSpPr>
          <p:cNvPr id="4" name="Rectángulo 3">
            <a:extLst>
              <a:ext uri="{FF2B5EF4-FFF2-40B4-BE49-F238E27FC236}">
                <a16:creationId xmlns:a16="http://schemas.microsoft.com/office/drawing/2014/main" id="{27747106-9E90-096F-1CC4-B9C6A57C0E21}"/>
              </a:ext>
            </a:extLst>
          </p:cNvPr>
          <p:cNvSpPr/>
          <p:nvPr/>
        </p:nvSpPr>
        <p:spPr>
          <a:xfrm>
            <a:off x="0" y="6309320"/>
            <a:ext cx="9144000" cy="562063"/>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7" name="Rectángulo 6">
            <a:extLst>
              <a:ext uri="{FF2B5EF4-FFF2-40B4-BE49-F238E27FC236}">
                <a16:creationId xmlns:a16="http://schemas.microsoft.com/office/drawing/2014/main" id="{7660472B-1713-9EFA-96A8-D0855E8A20ED}"/>
              </a:ext>
            </a:extLst>
          </p:cNvPr>
          <p:cNvSpPr/>
          <p:nvPr/>
        </p:nvSpPr>
        <p:spPr>
          <a:xfrm>
            <a:off x="0" y="0"/>
            <a:ext cx="9144000" cy="2060848"/>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10" name="Rectangle 3">
            <a:extLst>
              <a:ext uri="{FF2B5EF4-FFF2-40B4-BE49-F238E27FC236}">
                <a16:creationId xmlns:a16="http://schemas.microsoft.com/office/drawing/2014/main" id="{CC97C961-A39B-D2D6-44B2-7B3F0ED79ED0}"/>
              </a:ext>
            </a:extLst>
          </p:cNvPr>
          <p:cNvSpPr txBox="1">
            <a:spLocks noChangeArrowheads="1"/>
          </p:cNvSpPr>
          <p:nvPr/>
        </p:nvSpPr>
        <p:spPr bwMode="auto">
          <a:xfrm>
            <a:off x="611560" y="476672"/>
            <a:ext cx="4464496" cy="108012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normAutofit fontScale="92500"/>
          </a:bodyPr>
          <a:lst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eaLnBrk="1" hangingPunct="1">
              <a:buFont typeface="Wingdings" charset="2"/>
              <a:buNone/>
              <a:defRPr/>
            </a:pPr>
            <a:r>
              <a:rPr lang="es-CO" altLang="es-ES_tradnl" sz="2800" b="1" kern="0" dirty="0">
                <a:solidFill>
                  <a:schemeClr val="tx1">
                    <a:lumMod val="50000"/>
                    <a:lumOff val="50000"/>
                  </a:schemeClr>
                </a:solidFill>
                <a:latin typeface="Myriad Pro"/>
                <a:cs typeface="Myriad Pro"/>
              </a:rPr>
              <a:t>HCR L110-E5</a:t>
            </a:r>
          </a:p>
          <a:p>
            <a:pPr eaLnBrk="1" hangingPunct="1">
              <a:buFont typeface="Wingdings" charset="2"/>
              <a:buNone/>
              <a:defRPr/>
            </a:pPr>
            <a:r>
              <a:rPr lang="es-CO" altLang="es-ES_tradnl" sz="2800" b="1" kern="0" dirty="0">
                <a:solidFill>
                  <a:srgbClr val="FF822F"/>
                </a:solidFill>
                <a:latin typeface="Myriad Pro"/>
                <a:cs typeface="Myriad Pro"/>
              </a:rPr>
              <a:t>Presentación del producto</a:t>
            </a:r>
          </a:p>
        </p:txBody>
      </p:sp>
      <p:sp>
        <p:nvSpPr>
          <p:cNvPr id="11" name="CuadroTexto 10">
            <a:extLst>
              <a:ext uri="{FF2B5EF4-FFF2-40B4-BE49-F238E27FC236}">
                <a16:creationId xmlns:a16="http://schemas.microsoft.com/office/drawing/2014/main" id="{1189B295-116D-8E53-6C40-BCE893F325C5}"/>
              </a:ext>
            </a:extLst>
          </p:cNvPr>
          <p:cNvSpPr txBox="1"/>
          <p:nvPr/>
        </p:nvSpPr>
        <p:spPr>
          <a:xfrm>
            <a:off x="5580112" y="6399303"/>
            <a:ext cx="3514616" cy="369332"/>
          </a:xfrm>
          <a:prstGeom prst="rect">
            <a:avLst/>
          </a:prstGeom>
          <a:noFill/>
        </p:spPr>
        <p:txBody>
          <a:bodyPr wrap="none" rtlCol="0">
            <a:spAutoFit/>
          </a:bodyPr>
          <a:lstStyle/>
          <a:p>
            <a:r>
              <a:rPr lang="es-CL" dirty="0">
                <a:solidFill>
                  <a:srgbClr val="76D6FF"/>
                </a:solidFill>
              </a:rPr>
              <a:t>Equipo perforador HCR L110-E5</a:t>
            </a:r>
          </a:p>
        </p:txBody>
      </p:sp>
    </p:spTree>
    <p:extLst>
      <p:ext uri="{BB962C8B-B14F-4D97-AF65-F5344CB8AC3E}">
        <p14:creationId xmlns:p14="http://schemas.microsoft.com/office/powerpoint/2010/main" val="31311154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new_RC_20171101-10sec.mpe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cstate="print"/>
          <a:stretch>
            <a:fillRect/>
          </a:stretch>
        </p:blipFill>
        <p:spPr>
          <a:xfrm>
            <a:off x="747577" y="2060848"/>
            <a:ext cx="7530146" cy="4235707"/>
          </a:xfrm>
          <a:prstGeom prst="rect">
            <a:avLst/>
          </a:prstGeom>
        </p:spPr>
      </p:pic>
      <p:sp>
        <p:nvSpPr>
          <p:cNvPr id="4" name="Rectángulo 3">
            <a:extLst>
              <a:ext uri="{FF2B5EF4-FFF2-40B4-BE49-F238E27FC236}">
                <a16:creationId xmlns:a16="http://schemas.microsoft.com/office/drawing/2014/main" id="{B081E3D0-1CF7-5675-B8A6-60D6036A154D}"/>
              </a:ext>
            </a:extLst>
          </p:cNvPr>
          <p:cNvSpPr/>
          <p:nvPr/>
        </p:nvSpPr>
        <p:spPr>
          <a:xfrm>
            <a:off x="0" y="6309320"/>
            <a:ext cx="9144000" cy="562063"/>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7" name="Rectángulo 6">
            <a:extLst>
              <a:ext uri="{FF2B5EF4-FFF2-40B4-BE49-F238E27FC236}">
                <a16:creationId xmlns:a16="http://schemas.microsoft.com/office/drawing/2014/main" id="{EA7A0020-A54B-F031-0473-A7497198EF71}"/>
              </a:ext>
            </a:extLst>
          </p:cNvPr>
          <p:cNvSpPr/>
          <p:nvPr/>
        </p:nvSpPr>
        <p:spPr>
          <a:xfrm>
            <a:off x="0" y="0"/>
            <a:ext cx="9144000" cy="2060848"/>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8" name="Rectangle 3">
            <a:extLst>
              <a:ext uri="{FF2B5EF4-FFF2-40B4-BE49-F238E27FC236}">
                <a16:creationId xmlns:a16="http://schemas.microsoft.com/office/drawing/2014/main" id="{86E0DFC4-ABA7-456C-F034-44F4FC7E41B5}"/>
              </a:ext>
            </a:extLst>
          </p:cNvPr>
          <p:cNvSpPr txBox="1">
            <a:spLocks noChangeArrowheads="1"/>
          </p:cNvSpPr>
          <p:nvPr/>
        </p:nvSpPr>
        <p:spPr bwMode="auto">
          <a:xfrm>
            <a:off x="611560" y="476672"/>
            <a:ext cx="4464496" cy="108012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normAutofit fontScale="92500"/>
          </a:bodyPr>
          <a:lst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eaLnBrk="1" hangingPunct="1">
              <a:buFont typeface="Wingdings" charset="2"/>
              <a:buNone/>
              <a:defRPr/>
            </a:pPr>
            <a:r>
              <a:rPr lang="es-CO" altLang="es-ES_tradnl" sz="2800" b="1" kern="0" dirty="0">
                <a:solidFill>
                  <a:schemeClr val="tx1">
                    <a:lumMod val="50000"/>
                    <a:lumOff val="50000"/>
                  </a:schemeClr>
                </a:solidFill>
                <a:latin typeface="Myriad Pro"/>
                <a:cs typeface="Myriad Pro"/>
              </a:rPr>
              <a:t>HCR L110-E5</a:t>
            </a:r>
          </a:p>
          <a:p>
            <a:pPr eaLnBrk="1" hangingPunct="1">
              <a:buFont typeface="Wingdings" charset="2"/>
              <a:buNone/>
              <a:defRPr/>
            </a:pPr>
            <a:r>
              <a:rPr lang="es-CO" altLang="es-ES_tradnl" sz="2800" b="1" kern="0" dirty="0">
                <a:solidFill>
                  <a:srgbClr val="FF822F"/>
                </a:solidFill>
                <a:latin typeface="Myriad Pro"/>
                <a:cs typeface="Myriad Pro"/>
              </a:rPr>
              <a:t>Presentación del producto</a:t>
            </a:r>
          </a:p>
        </p:txBody>
      </p:sp>
      <p:sp>
        <p:nvSpPr>
          <p:cNvPr id="9" name="CuadroTexto 8">
            <a:extLst>
              <a:ext uri="{FF2B5EF4-FFF2-40B4-BE49-F238E27FC236}">
                <a16:creationId xmlns:a16="http://schemas.microsoft.com/office/drawing/2014/main" id="{7F49BB6A-7E80-EE7B-C2EC-FFFBB2B4D3D8}"/>
              </a:ext>
            </a:extLst>
          </p:cNvPr>
          <p:cNvSpPr txBox="1"/>
          <p:nvPr/>
        </p:nvSpPr>
        <p:spPr>
          <a:xfrm>
            <a:off x="5580112" y="6399303"/>
            <a:ext cx="3514616" cy="369332"/>
          </a:xfrm>
          <a:prstGeom prst="rect">
            <a:avLst/>
          </a:prstGeom>
          <a:noFill/>
        </p:spPr>
        <p:txBody>
          <a:bodyPr wrap="none" rtlCol="0">
            <a:spAutoFit/>
          </a:bodyPr>
          <a:lstStyle/>
          <a:p>
            <a:r>
              <a:rPr lang="es-CL" dirty="0">
                <a:solidFill>
                  <a:srgbClr val="76D6FF"/>
                </a:solidFill>
              </a:rPr>
              <a:t>Equipo perforador HCR L110-E5</a:t>
            </a:r>
          </a:p>
        </p:txBody>
      </p:sp>
    </p:spTree>
    <p:extLst>
      <p:ext uri="{BB962C8B-B14F-4D97-AF65-F5344CB8AC3E}">
        <p14:creationId xmlns:p14="http://schemas.microsoft.com/office/powerpoint/2010/main" val="2564071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594"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0"/>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0"/>
                                        </p:tgtEl>
                                      </p:cBhvr>
                                    </p:cmd>
                                  </p:childTnLst>
                                </p:cTn>
                              </p:par>
                            </p:childTnLst>
                          </p:cTn>
                        </p:par>
                      </p:childTnLst>
                    </p:cTn>
                  </p:par>
                </p:childTnLst>
              </p:cTn>
              <p:nextCondLst>
                <p:cond evt="onClick" delay="0">
                  <p:tgtEl>
                    <p:spTgt spid="10"/>
                  </p:tgtEl>
                </p:cond>
              </p:nextCondLst>
            </p:seq>
            <p:video>
              <p:cMediaNode vol="80000">
                <p:cTn id="12" fill="hold" display="0">
                  <p:stCondLst>
                    <p:cond delay="indefinite"/>
                  </p:stCondLst>
                </p:cTn>
                <p:tgtEl>
                  <p:spTgt spid="10"/>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descr="apoyo-viga.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99592" y="2132856"/>
            <a:ext cx="5907024" cy="3910584"/>
          </a:xfrm>
          <a:prstGeom prst="rect">
            <a:avLst/>
          </a:prstGeom>
        </p:spPr>
      </p:pic>
      <p:sp>
        <p:nvSpPr>
          <p:cNvPr id="10" name="CuadroTexto 9"/>
          <p:cNvSpPr txBox="1"/>
          <p:nvPr/>
        </p:nvSpPr>
        <p:spPr>
          <a:xfrm>
            <a:off x="3923928" y="5240233"/>
            <a:ext cx="2088232" cy="276999"/>
          </a:xfrm>
          <a:prstGeom prst="rect">
            <a:avLst/>
          </a:prstGeom>
          <a:noFill/>
        </p:spPr>
        <p:txBody>
          <a:bodyPr wrap="square" rtlCol="0">
            <a:spAutoFit/>
          </a:bodyPr>
          <a:lstStyle/>
          <a:p>
            <a:r>
              <a:rPr lang="es-ES_tradnl" sz="1200" dirty="0">
                <a:solidFill>
                  <a:srgbClr val="658CAB"/>
                </a:solidFill>
                <a:latin typeface="Myriad Pro"/>
                <a:cs typeface="Myriad Pro"/>
              </a:rPr>
              <a:t>Guía de deslizamiento</a:t>
            </a:r>
            <a:endParaRPr kumimoji="1" lang="en-US" sz="1200" dirty="0">
              <a:solidFill>
                <a:srgbClr val="658CAB"/>
              </a:solidFill>
              <a:latin typeface="Myriad Pro"/>
              <a:ea typeface="HG丸ｺﾞｼｯｸM-PRO" charset="0"/>
              <a:cs typeface="Myriad Pro"/>
            </a:endParaRPr>
          </a:p>
        </p:txBody>
      </p:sp>
      <p:sp>
        <p:nvSpPr>
          <p:cNvPr id="12" name="CuadroTexto 11"/>
          <p:cNvSpPr txBox="1"/>
          <p:nvPr/>
        </p:nvSpPr>
        <p:spPr>
          <a:xfrm>
            <a:off x="3059832" y="5661248"/>
            <a:ext cx="1728192" cy="276999"/>
          </a:xfrm>
          <a:prstGeom prst="rect">
            <a:avLst/>
          </a:prstGeom>
          <a:noFill/>
        </p:spPr>
        <p:txBody>
          <a:bodyPr wrap="square" rtlCol="0">
            <a:spAutoFit/>
          </a:bodyPr>
          <a:lstStyle/>
          <a:p>
            <a:r>
              <a:rPr lang="es-ES_tradnl" sz="1200" dirty="0">
                <a:solidFill>
                  <a:srgbClr val="658CAB"/>
                </a:solidFill>
                <a:latin typeface="Myriad Pro"/>
                <a:cs typeface="Myriad Pro"/>
              </a:rPr>
              <a:t>Pie de apoyo rotante</a:t>
            </a:r>
            <a:endParaRPr kumimoji="1" lang="en-US" sz="1200" dirty="0">
              <a:solidFill>
                <a:srgbClr val="658CAB"/>
              </a:solidFill>
              <a:latin typeface="Myriad Pro"/>
              <a:ea typeface="HG丸ｺﾞｼｯｸM-PRO" charset="0"/>
              <a:cs typeface="Myriad Pro"/>
            </a:endParaRPr>
          </a:p>
        </p:txBody>
      </p:sp>
      <p:sp>
        <p:nvSpPr>
          <p:cNvPr id="13" name="CuadroTexto 12"/>
          <p:cNvSpPr txBox="1"/>
          <p:nvPr/>
        </p:nvSpPr>
        <p:spPr>
          <a:xfrm>
            <a:off x="4788024" y="5661248"/>
            <a:ext cx="2376264" cy="276999"/>
          </a:xfrm>
          <a:prstGeom prst="rect">
            <a:avLst/>
          </a:prstGeom>
          <a:noFill/>
        </p:spPr>
        <p:txBody>
          <a:bodyPr wrap="square" rtlCol="0">
            <a:spAutoFit/>
          </a:bodyPr>
          <a:lstStyle/>
          <a:p>
            <a:r>
              <a:rPr lang="es-ES_tradnl" sz="1200" dirty="0">
                <a:solidFill>
                  <a:srgbClr val="658CAB"/>
                </a:solidFill>
                <a:latin typeface="Myriad Pro"/>
                <a:cs typeface="Myriad Pro"/>
              </a:rPr>
              <a:t>Ajustable manual 360º</a:t>
            </a:r>
            <a:endParaRPr kumimoji="1" lang="en-US" sz="1200" dirty="0">
              <a:solidFill>
                <a:srgbClr val="658CAB"/>
              </a:solidFill>
              <a:latin typeface="Myriad Pro"/>
              <a:ea typeface="HG丸ｺﾞｼｯｸM-PRO" charset="0"/>
              <a:cs typeface="Myriad Pro"/>
            </a:endParaRPr>
          </a:p>
        </p:txBody>
      </p:sp>
      <p:cxnSp>
        <p:nvCxnSpPr>
          <p:cNvPr id="14" name="直線矢印コネクタ 59"/>
          <p:cNvCxnSpPr>
            <a:cxnSpLocks noChangeShapeType="1"/>
          </p:cNvCxnSpPr>
          <p:nvPr/>
        </p:nvCxnSpPr>
        <p:spPr bwMode="auto">
          <a:xfrm>
            <a:off x="5244461" y="4392777"/>
            <a:ext cx="1999010" cy="611429"/>
          </a:xfrm>
          <a:prstGeom prst="straightConnector1">
            <a:avLst/>
          </a:prstGeom>
          <a:noFill/>
          <a:ln w="76200">
            <a:solidFill>
              <a:srgbClr val="FF0000"/>
            </a:solidFill>
            <a:round/>
            <a:headEnd/>
            <a:tailEnd type="arrow" w="med" len="med"/>
          </a:ln>
          <a:extLst>
            <a:ext uri="{909E8E84-426E-40dd-AFC4-6F175D3DCCD1}">
              <a14:hiddenFill xmlns:a14="http://schemas.microsoft.com/office/drawing/2010/main" xmlns="">
                <a:noFill/>
              </a14:hiddenFill>
            </a:ext>
          </a:extLst>
        </p:spPr>
      </p:cxnSp>
      <p:sp>
        <p:nvSpPr>
          <p:cNvPr id="15" name="Rectángulo 14">
            <a:extLst>
              <a:ext uri="{FF2B5EF4-FFF2-40B4-BE49-F238E27FC236}">
                <a16:creationId xmlns:a16="http://schemas.microsoft.com/office/drawing/2014/main" id="{BA67918E-6A47-2FEC-4605-DEEE4197A511}"/>
              </a:ext>
            </a:extLst>
          </p:cNvPr>
          <p:cNvSpPr/>
          <p:nvPr/>
        </p:nvSpPr>
        <p:spPr>
          <a:xfrm>
            <a:off x="0" y="6309320"/>
            <a:ext cx="9144000" cy="562063"/>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18" name="Rectángulo 17">
            <a:extLst>
              <a:ext uri="{FF2B5EF4-FFF2-40B4-BE49-F238E27FC236}">
                <a16:creationId xmlns:a16="http://schemas.microsoft.com/office/drawing/2014/main" id="{3403D4CA-4643-0596-F27F-0558B252154F}"/>
              </a:ext>
            </a:extLst>
          </p:cNvPr>
          <p:cNvSpPr/>
          <p:nvPr/>
        </p:nvSpPr>
        <p:spPr>
          <a:xfrm>
            <a:off x="0" y="0"/>
            <a:ext cx="9144000" cy="2060848"/>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19" name="Rectangle 3">
            <a:extLst>
              <a:ext uri="{FF2B5EF4-FFF2-40B4-BE49-F238E27FC236}">
                <a16:creationId xmlns:a16="http://schemas.microsoft.com/office/drawing/2014/main" id="{6DC8E1D7-B33C-BC56-BE62-3F80AA563AA0}"/>
              </a:ext>
            </a:extLst>
          </p:cNvPr>
          <p:cNvSpPr txBox="1">
            <a:spLocks noChangeArrowheads="1"/>
          </p:cNvSpPr>
          <p:nvPr/>
        </p:nvSpPr>
        <p:spPr bwMode="auto">
          <a:xfrm>
            <a:off x="611560" y="476672"/>
            <a:ext cx="4464496" cy="108012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normAutofit fontScale="92500"/>
          </a:bodyPr>
          <a:lst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eaLnBrk="1" hangingPunct="1">
              <a:buFont typeface="Wingdings" charset="2"/>
              <a:buNone/>
              <a:defRPr/>
            </a:pPr>
            <a:r>
              <a:rPr lang="es-CO" altLang="es-ES_tradnl" sz="2800" b="1" kern="0" dirty="0">
                <a:solidFill>
                  <a:schemeClr val="tx1">
                    <a:lumMod val="50000"/>
                    <a:lumOff val="50000"/>
                  </a:schemeClr>
                </a:solidFill>
                <a:latin typeface="Myriad Pro"/>
                <a:cs typeface="Myriad Pro"/>
              </a:rPr>
              <a:t>HCR L110-E5</a:t>
            </a:r>
          </a:p>
          <a:p>
            <a:pPr eaLnBrk="1" hangingPunct="1">
              <a:buFont typeface="Wingdings" charset="2"/>
              <a:buNone/>
              <a:defRPr/>
            </a:pPr>
            <a:r>
              <a:rPr lang="es-CO" altLang="es-ES_tradnl" sz="2800" b="1" kern="0" dirty="0">
                <a:solidFill>
                  <a:srgbClr val="FF822F"/>
                </a:solidFill>
                <a:latin typeface="Myriad Pro"/>
                <a:cs typeface="Myriad Pro"/>
              </a:rPr>
              <a:t>Presentación del producto</a:t>
            </a:r>
          </a:p>
        </p:txBody>
      </p:sp>
      <p:sp>
        <p:nvSpPr>
          <p:cNvPr id="20" name="CuadroTexto 19">
            <a:extLst>
              <a:ext uri="{FF2B5EF4-FFF2-40B4-BE49-F238E27FC236}">
                <a16:creationId xmlns:a16="http://schemas.microsoft.com/office/drawing/2014/main" id="{66D96BAA-15BF-1D90-09FC-DFD6A9AE0F13}"/>
              </a:ext>
            </a:extLst>
          </p:cNvPr>
          <p:cNvSpPr txBox="1"/>
          <p:nvPr/>
        </p:nvSpPr>
        <p:spPr>
          <a:xfrm>
            <a:off x="5580112" y="6399303"/>
            <a:ext cx="3514616" cy="369332"/>
          </a:xfrm>
          <a:prstGeom prst="rect">
            <a:avLst/>
          </a:prstGeom>
          <a:noFill/>
        </p:spPr>
        <p:txBody>
          <a:bodyPr wrap="none" rtlCol="0">
            <a:spAutoFit/>
          </a:bodyPr>
          <a:lstStyle/>
          <a:p>
            <a:r>
              <a:rPr lang="es-CL" dirty="0">
                <a:solidFill>
                  <a:srgbClr val="76D6FF"/>
                </a:solidFill>
              </a:rPr>
              <a:t>Equipo perforador HCR L110-E5</a:t>
            </a:r>
          </a:p>
        </p:txBody>
      </p:sp>
      <p:pic>
        <p:nvPicPr>
          <p:cNvPr id="11" name="Picture 3"/>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rot="18464590">
            <a:off x="5567295" y="1071763"/>
            <a:ext cx="4403169" cy="3309214"/>
          </a:xfrm>
          <a:prstGeom prst="rect">
            <a:avLst/>
          </a:prstGeom>
          <a:noFill/>
          <a:ln w="9525">
            <a:noFill/>
            <a:miter lim="800000"/>
            <a:headEnd/>
            <a:tailEnd/>
          </a:ln>
        </p:spPr>
      </p:pic>
      <p:sp>
        <p:nvSpPr>
          <p:cNvPr id="9" name="CuadroTexto 8"/>
          <p:cNvSpPr txBox="1"/>
          <p:nvPr/>
        </p:nvSpPr>
        <p:spPr>
          <a:xfrm>
            <a:off x="270395" y="2203150"/>
            <a:ext cx="2448272" cy="523220"/>
          </a:xfrm>
          <a:prstGeom prst="rect">
            <a:avLst/>
          </a:prstGeom>
          <a:noFill/>
        </p:spPr>
        <p:txBody>
          <a:bodyPr wrap="square" rtlCol="0">
            <a:spAutoFit/>
          </a:bodyPr>
          <a:lstStyle/>
          <a:p>
            <a:r>
              <a:rPr lang="es-ES_tradnl" sz="1400" b="1" dirty="0">
                <a:solidFill>
                  <a:srgbClr val="658CAB"/>
                </a:solidFill>
                <a:latin typeface="Myriad Pro"/>
                <a:cs typeface="Myriad Pro"/>
              </a:rPr>
              <a:t>Versátil campana de succión y apoyo de viga</a:t>
            </a:r>
            <a:endParaRPr kumimoji="1" lang="en-US" sz="1100" dirty="0">
              <a:solidFill>
                <a:srgbClr val="658CAB"/>
              </a:solidFill>
              <a:latin typeface="Myriad Pro"/>
              <a:ea typeface="HG丸ｺﾞｼｯｸM-PRO" charset="0"/>
              <a:cs typeface="Myriad Pro"/>
            </a:endParaRPr>
          </a:p>
        </p:txBody>
      </p:sp>
    </p:spTree>
    <p:extLst>
      <p:ext uri="{BB962C8B-B14F-4D97-AF65-F5344CB8AC3E}">
        <p14:creationId xmlns:p14="http://schemas.microsoft.com/office/powerpoint/2010/main" val="37269192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drifterHD836.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47664" y="3919683"/>
            <a:ext cx="5429888" cy="2376264"/>
          </a:xfrm>
          <a:prstGeom prst="rect">
            <a:avLst/>
          </a:prstGeom>
        </p:spPr>
      </p:pic>
      <p:sp>
        <p:nvSpPr>
          <p:cNvPr id="5" name="Rectángulo 4"/>
          <p:cNvSpPr/>
          <p:nvPr/>
        </p:nvSpPr>
        <p:spPr>
          <a:xfrm>
            <a:off x="899592" y="2304454"/>
            <a:ext cx="7344816" cy="1384995"/>
          </a:xfrm>
          <a:prstGeom prst="rect">
            <a:avLst/>
          </a:prstGeom>
        </p:spPr>
        <p:txBody>
          <a:bodyPr wrap="square">
            <a:spAutoFit/>
          </a:bodyPr>
          <a:lstStyle/>
          <a:p>
            <a:r>
              <a:rPr kumimoji="1" lang="en-US" altLang="ja-JP" sz="1400" b="1" dirty="0">
                <a:solidFill>
                  <a:srgbClr val="7F7F7F"/>
                </a:solidFill>
                <a:latin typeface="Myriad Pro"/>
                <a:ea typeface="HG丸ｺﾞｼｯｸM-PRO" charset="0"/>
                <a:cs typeface="Myriad Pro"/>
              </a:rPr>
              <a:t>Sistema de Doble Amortiguación DDS</a:t>
            </a:r>
          </a:p>
          <a:p>
            <a:r>
              <a:rPr kumimoji="1" lang="en-US" altLang="ja-JP" sz="1400" dirty="0">
                <a:solidFill>
                  <a:srgbClr val="7F7F7F"/>
                </a:solidFill>
                <a:latin typeface="Myriad Pro"/>
                <a:ea typeface="HG丸ｺﾞｼｯｸM-PRO" charset="0"/>
                <a:cs typeface="Myriad Pro"/>
              </a:rPr>
              <a:t>FRD ha desarrollado el Sistema de Doble Amortiguación, el primero en la industria. Para lograr una máxima transferencia de energía, el DDS minimiza las ondas de impacto de retroceso manteniendo el bit firmemente contra la roca en todo momento durante la perforación. Además, minimiza la pérdida de energía de percusión, optimizando la fuerza de alimentación en general, lo que mejora significativamente la vida útil de los repuestos y componentes de perforación.</a:t>
            </a:r>
          </a:p>
        </p:txBody>
      </p:sp>
      <p:sp>
        <p:nvSpPr>
          <p:cNvPr id="10" name="Rectángulo 9">
            <a:extLst>
              <a:ext uri="{FF2B5EF4-FFF2-40B4-BE49-F238E27FC236}">
                <a16:creationId xmlns:a16="http://schemas.microsoft.com/office/drawing/2014/main" id="{BF97C71E-5B6D-E482-6717-AD00E344E3B3}"/>
              </a:ext>
            </a:extLst>
          </p:cNvPr>
          <p:cNvSpPr/>
          <p:nvPr/>
        </p:nvSpPr>
        <p:spPr>
          <a:xfrm>
            <a:off x="0" y="6309320"/>
            <a:ext cx="9144000" cy="562063"/>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13" name="Rectángulo 12">
            <a:extLst>
              <a:ext uri="{FF2B5EF4-FFF2-40B4-BE49-F238E27FC236}">
                <a16:creationId xmlns:a16="http://schemas.microsoft.com/office/drawing/2014/main" id="{D4D6C445-1241-A346-7B23-0704D0BBFBBE}"/>
              </a:ext>
            </a:extLst>
          </p:cNvPr>
          <p:cNvSpPr/>
          <p:nvPr/>
        </p:nvSpPr>
        <p:spPr>
          <a:xfrm>
            <a:off x="0" y="0"/>
            <a:ext cx="9144000" cy="2060848"/>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14" name="Rectangle 3">
            <a:extLst>
              <a:ext uri="{FF2B5EF4-FFF2-40B4-BE49-F238E27FC236}">
                <a16:creationId xmlns:a16="http://schemas.microsoft.com/office/drawing/2014/main" id="{A11725C7-3540-A648-FD33-BEEF86179437}"/>
              </a:ext>
            </a:extLst>
          </p:cNvPr>
          <p:cNvSpPr txBox="1">
            <a:spLocks noChangeArrowheads="1"/>
          </p:cNvSpPr>
          <p:nvPr/>
        </p:nvSpPr>
        <p:spPr bwMode="auto">
          <a:xfrm>
            <a:off x="611560" y="476672"/>
            <a:ext cx="4464496" cy="108012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normAutofit fontScale="92500"/>
          </a:bodyPr>
          <a:lst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eaLnBrk="1" hangingPunct="1">
              <a:buFont typeface="Wingdings" charset="2"/>
              <a:buNone/>
              <a:defRPr/>
            </a:pPr>
            <a:r>
              <a:rPr lang="es-CO" altLang="es-ES_tradnl" sz="2800" b="1" kern="0" dirty="0">
                <a:solidFill>
                  <a:schemeClr val="tx1">
                    <a:lumMod val="50000"/>
                    <a:lumOff val="50000"/>
                  </a:schemeClr>
                </a:solidFill>
                <a:latin typeface="Myriad Pro"/>
                <a:cs typeface="Myriad Pro"/>
              </a:rPr>
              <a:t>HCR L110-E5</a:t>
            </a:r>
          </a:p>
          <a:p>
            <a:pPr eaLnBrk="1" hangingPunct="1">
              <a:buFont typeface="Wingdings" charset="2"/>
              <a:buNone/>
              <a:defRPr/>
            </a:pPr>
            <a:r>
              <a:rPr lang="es-CO" altLang="es-ES_tradnl" sz="2800" b="1" kern="0" dirty="0">
                <a:solidFill>
                  <a:srgbClr val="FF822F"/>
                </a:solidFill>
                <a:latin typeface="Myriad Pro"/>
                <a:cs typeface="Myriad Pro"/>
              </a:rPr>
              <a:t>Presentación del producto</a:t>
            </a:r>
          </a:p>
        </p:txBody>
      </p:sp>
      <p:sp>
        <p:nvSpPr>
          <p:cNvPr id="15" name="CuadroTexto 14">
            <a:extLst>
              <a:ext uri="{FF2B5EF4-FFF2-40B4-BE49-F238E27FC236}">
                <a16:creationId xmlns:a16="http://schemas.microsoft.com/office/drawing/2014/main" id="{4FBA454E-59E9-7ADF-0FD1-A222F912B383}"/>
              </a:ext>
            </a:extLst>
          </p:cNvPr>
          <p:cNvSpPr txBox="1"/>
          <p:nvPr/>
        </p:nvSpPr>
        <p:spPr>
          <a:xfrm>
            <a:off x="5580112" y="6399303"/>
            <a:ext cx="3514616" cy="369332"/>
          </a:xfrm>
          <a:prstGeom prst="rect">
            <a:avLst/>
          </a:prstGeom>
          <a:noFill/>
        </p:spPr>
        <p:txBody>
          <a:bodyPr wrap="none" rtlCol="0">
            <a:spAutoFit/>
          </a:bodyPr>
          <a:lstStyle/>
          <a:p>
            <a:r>
              <a:rPr lang="es-CL" dirty="0">
                <a:solidFill>
                  <a:srgbClr val="76D6FF"/>
                </a:solidFill>
              </a:rPr>
              <a:t>Equipo perforador HCR L110-E5</a:t>
            </a:r>
          </a:p>
        </p:txBody>
      </p:sp>
    </p:spTree>
    <p:extLst>
      <p:ext uri="{BB962C8B-B14F-4D97-AF65-F5344CB8AC3E}">
        <p14:creationId xmlns:p14="http://schemas.microsoft.com/office/powerpoint/2010/main" val="34784936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1800-9.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796136" y="2577048"/>
            <a:ext cx="2391165" cy="3228216"/>
          </a:xfrm>
          <a:prstGeom prst="rect">
            <a:avLst/>
          </a:prstGeom>
        </p:spPr>
      </p:pic>
      <p:sp>
        <p:nvSpPr>
          <p:cNvPr id="9" name="Rectángulo 8"/>
          <p:cNvSpPr/>
          <p:nvPr/>
        </p:nvSpPr>
        <p:spPr>
          <a:xfrm>
            <a:off x="683568" y="3125286"/>
            <a:ext cx="4896544" cy="1815882"/>
          </a:xfrm>
          <a:prstGeom prst="rect">
            <a:avLst/>
          </a:prstGeom>
        </p:spPr>
        <p:txBody>
          <a:bodyPr wrap="square">
            <a:spAutoFit/>
          </a:bodyPr>
          <a:lstStyle/>
          <a:p>
            <a:pPr marL="285750" indent="-285750">
              <a:buFont typeface="Arial"/>
              <a:buChar char="•"/>
            </a:pPr>
            <a:r>
              <a:rPr kumimoji="1" lang="en-US" altLang="ja-JP" sz="1400" dirty="0">
                <a:solidFill>
                  <a:srgbClr val="7F7F7F"/>
                </a:solidFill>
                <a:latin typeface="Myriad Pro"/>
                <a:ea typeface="HG丸ｺﾞｼｯｸM-PRO" charset="0"/>
                <a:cs typeface="Myriad Pro"/>
              </a:rPr>
              <a:t>Alto torque: 2.192 Nm</a:t>
            </a:r>
          </a:p>
          <a:p>
            <a:pPr marL="285750" indent="-285750">
              <a:buFont typeface="Arial"/>
              <a:buChar char="•"/>
            </a:pPr>
            <a:r>
              <a:rPr kumimoji="1" lang="en-US" altLang="ja-JP" sz="1400" dirty="0">
                <a:solidFill>
                  <a:srgbClr val="7F7F7F"/>
                </a:solidFill>
                <a:latin typeface="Myriad Pro"/>
                <a:ea typeface="HG丸ｺﾞｼｯｸM-PRO" charset="0"/>
                <a:cs typeface="Myriad Pro"/>
              </a:rPr>
              <a:t>Adaptador de culata : T51 – ST58 – GT60</a:t>
            </a:r>
          </a:p>
          <a:p>
            <a:pPr marL="285750" indent="-285750">
              <a:buFont typeface="Arial"/>
              <a:buChar char="•"/>
            </a:pPr>
            <a:r>
              <a:rPr kumimoji="1" lang="en-US" altLang="ja-JP" sz="1400" dirty="0">
                <a:solidFill>
                  <a:srgbClr val="7F7F7F"/>
                </a:solidFill>
                <a:latin typeface="Myriad Pro"/>
                <a:ea typeface="HG丸ｺﾞｼｯｸM-PRO" charset="0"/>
                <a:cs typeface="Myriad Pro"/>
              </a:rPr>
              <a:t>Carrera de </a:t>
            </a:r>
            <a:r>
              <a:rPr kumimoji="1" lang="en-US" altLang="ja-JP" sz="1400" dirty="0" err="1">
                <a:solidFill>
                  <a:srgbClr val="7F7F7F"/>
                </a:solidFill>
                <a:latin typeface="Myriad Pro"/>
                <a:ea typeface="HG丸ｺﾞｼｯｸM-PRO" charset="0"/>
                <a:cs typeface="Myriad Pro"/>
              </a:rPr>
              <a:t>pistón</a:t>
            </a:r>
            <a:r>
              <a:rPr kumimoji="1" lang="en-US" altLang="ja-JP" sz="1400" dirty="0">
                <a:solidFill>
                  <a:srgbClr val="7F7F7F"/>
                </a:solidFill>
                <a:latin typeface="Myriad Pro"/>
                <a:ea typeface="HG丸ｺﾞｼｯｸM-PRO" charset="0"/>
                <a:cs typeface="Myriad Pro"/>
              </a:rPr>
              <a:t> </a:t>
            </a:r>
            <a:r>
              <a:rPr kumimoji="1" lang="en-US" altLang="ja-JP" sz="1400" dirty="0" err="1">
                <a:solidFill>
                  <a:srgbClr val="7F7F7F"/>
                </a:solidFill>
                <a:latin typeface="Myriad Pro"/>
                <a:ea typeface="HG丸ｺﾞｼｯｸM-PRO" charset="0"/>
                <a:cs typeface="Myriad Pro"/>
              </a:rPr>
              <a:t>percutor</a:t>
            </a:r>
            <a:r>
              <a:rPr kumimoji="1" lang="en-US" altLang="ja-JP" sz="1400" dirty="0">
                <a:solidFill>
                  <a:srgbClr val="7F7F7F"/>
                </a:solidFill>
                <a:latin typeface="Myriad Pro"/>
                <a:ea typeface="HG丸ｺﾞｼｯｸM-PRO" charset="0"/>
                <a:cs typeface="Myriad Pro"/>
              </a:rPr>
              <a:t> </a:t>
            </a:r>
            <a:r>
              <a:rPr kumimoji="1" lang="en-US" altLang="ja-JP" sz="1400" dirty="0" err="1">
                <a:solidFill>
                  <a:srgbClr val="7F7F7F"/>
                </a:solidFill>
                <a:latin typeface="Myriad Pro"/>
                <a:ea typeface="HG丸ｺﾞｼｯｸM-PRO" charset="0"/>
                <a:cs typeface="Myriad Pro"/>
              </a:rPr>
              <a:t>ajustable</a:t>
            </a:r>
            <a:r>
              <a:rPr kumimoji="1" lang="en-US" altLang="ja-JP" sz="1400" dirty="0">
                <a:solidFill>
                  <a:srgbClr val="7F7F7F"/>
                </a:solidFill>
                <a:latin typeface="Myriad Pro"/>
                <a:ea typeface="HG丸ｺﾞｼｯｸM-PRO" charset="0"/>
                <a:cs typeface="Myriad Pro"/>
              </a:rPr>
              <a:t>: (L, ML, M, MS y S)</a:t>
            </a:r>
          </a:p>
          <a:p>
            <a:pPr marL="285750" indent="-285750">
              <a:buFont typeface="Arial"/>
              <a:buChar char="•"/>
            </a:pPr>
            <a:r>
              <a:rPr kumimoji="1" lang="en-US" altLang="ja-JP" sz="1400" dirty="0">
                <a:solidFill>
                  <a:srgbClr val="7F7F7F"/>
                </a:solidFill>
                <a:latin typeface="Myriad Pro"/>
                <a:ea typeface="HG丸ｺﾞｼｯｸM-PRO" charset="0"/>
                <a:cs typeface="Myriad Pro"/>
              </a:rPr>
              <a:t>Frecuencia de </a:t>
            </a:r>
            <a:r>
              <a:rPr kumimoji="1" lang="en-US" altLang="ja-JP" sz="1400" dirty="0" err="1">
                <a:solidFill>
                  <a:srgbClr val="7F7F7F"/>
                </a:solidFill>
                <a:latin typeface="Myriad Pro"/>
                <a:ea typeface="HG丸ｺﾞｼｯｸM-PRO" charset="0"/>
                <a:cs typeface="Myriad Pro"/>
              </a:rPr>
              <a:t>impacto</a:t>
            </a:r>
            <a:r>
              <a:rPr kumimoji="1" lang="en-US" altLang="ja-JP" sz="1400" dirty="0">
                <a:solidFill>
                  <a:srgbClr val="7F7F7F"/>
                </a:solidFill>
                <a:latin typeface="Myriad Pro"/>
                <a:ea typeface="HG丸ｺﾞｼｯｸM-PRO" charset="0"/>
                <a:cs typeface="Myriad Pro"/>
              </a:rPr>
              <a:t> </a:t>
            </a:r>
            <a:r>
              <a:rPr kumimoji="1" lang="en-US" altLang="ja-JP" sz="1400" dirty="0" err="1">
                <a:solidFill>
                  <a:srgbClr val="7F7F7F"/>
                </a:solidFill>
                <a:latin typeface="Myriad Pro"/>
                <a:ea typeface="HG丸ｺﾞｼｯｸM-PRO" charset="0"/>
                <a:cs typeface="Myriad Pro"/>
              </a:rPr>
              <a:t>ajustable</a:t>
            </a:r>
            <a:r>
              <a:rPr kumimoji="1" lang="en-US" altLang="ja-JP" sz="1400" dirty="0">
                <a:solidFill>
                  <a:srgbClr val="7F7F7F"/>
                </a:solidFill>
                <a:latin typeface="Myriad Pro"/>
                <a:ea typeface="HG丸ｺﾞｼｯｸM-PRO" charset="0"/>
                <a:cs typeface="Myriad Pro"/>
              </a:rPr>
              <a:t>: 45 ~ 50 Hz</a:t>
            </a:r>
          </a:p>
          <a:p>
            <a:pPr marL="285750" indent="-285750">
              <a:buFont typeface="Arial"/>
              <a:buChar char="•"/>
            </a:pPr>
            <a:r>
              <a:rPr kumimoji="1" lang="en-US" altLang="ja-JP" sz="1400" dirty="0" err="1">
                <a:solidFill>
                  <a:srgbClr val="7F7F7F"/>
                </a:solidFill>
                <a:latin typeface="Myriad Pro"/>
                <a:ea typeface="HG丸ｺﾞｼｯｸM-PRO" charset="0"/>
                <a:cs typeface="Myriad Pro"/>
              </a:rPr>
              <a:t>Energía</a:t>
            </a:r>
            <a:r>
              <a:rPr kumimoji="1" lang="en-US" altLang="ja-JP" sz="1400" dirty="0">
                <a:solidFill>
                  <a:srgbClr val="7F7F7F"/>
                </a:solidFill>
                <a:latin typeface="Myriad Pro"/>
                <a:ea typeface="HG丸ｺﾞｼｯｸM-PRO" charset="0"/>
                <a:cs typeface="Myriad Pro"/>
              </a:rPr>
              <a:t> de </a:t>
            </a:r>
            <a:r>
              <a:rPr kumimoji="1" lang="en-US" altLang="ja-JP" sz="1400" dirty="0" err="1">
                <a:solidFill>
                  <a:srgbClr val="7F7F7F"/>
                </a:solidFill>
                <a:latin typeface="Myriad Pro"/>
                <a:ea typeface="HG丸ｺﾞｼｯｸM-PRO" charset="0"/>
                <a:cs typeface="Myriad Pro"/>
              </a:rPr>
              <a:t>impacto</a:t>
            </a:r>
            <a:r>
              <a:rPr kumimoji="1" lang="en-US" altLang="ja-JP" sz="1400" dirty="0">
                <a:solidFill>
                  <a:srgbClr val="7F7F7F"/>
                </a:solidFill>
                <a:latin typeface="Myriad Pro"/>
                <a:ea typeface="HG丸ｺﾞｼｯｸM-PRO" charset="0"/>
                <a:cs typeface="Myriad Pro"/>
              </a:rPr>
              <a:t> </a:t>
            </a:r>
            <a:r>
              <a:rPr kumimoji="1" lang="en-US" altLang="ja-JP" sz="1400" dirty="0" err="1">
                <a:solidFill>
                  <a:srgbClr val="7F7F7F"/>
                </a:solidFill>
                <a:latin typeface="Myriad Pro"/>
                <a:ea typeface="HG丸ｺﾞｼｯｸM-PRO" charset="0"/>
                <a:cs typeface="Myriad Pro"/>
              </a:rPr>
              <a:t>ajustable</a:t>
            </a:r>
            <a:r>
              <a:rPr kumimoji="1" lang="en-US" altLang="ja-JP" sz="1400" dirty="0">
                <a:solidFill>
                  <a:srgbClr val="7F7F7F"/>
                </a:solidFill>
                <a:latin typeface="Myriad Pro"/>
                <a:ea typeface="HG丸ｺﾞｼｯｸM-PRO" charset="0"/>
                <a:cs typeface="Myriad Pro"/>
              </a:rPr>
              <a:t>: 235 ~ 622 Joule</a:t>
            </a:r>
          </a:p>
          <a:p>
            <a:pPr marL="285750" indent="-285750">
              <a:buFont typeface="Arial"/>
              <a:buChar char="•"/>
            </a:pPr>
            <a:r>
              <a:rPr kumimoji="1" lang="en-US" altLang="ja-JP" sz="1400" dirty="0" err="1">
                <a:solidFill>
                  <a:srgbClr val="7F7F7F"/>
                </a:solidFill>
                <a:latin typeface="Myriad Pro"/>
                <a:ea typeface="HG丸ｺﾞｼｯｸM-PRO" charset="0"/>
                <a:cs typeface="Myriad Pro"/>
              </a:rPr>
              <a:t>Potencia</a:t>
            </a:r>
            <a:r>
              <a:rPr kumimoji="1" lang="en-US" altLang="ja-JP" sz="1400" dirty="0">
                <a:solidFill>
                  <a:srgbClr val="7F7F7F"/>
                </a:solidFill>
                <a:latin typeface="Myriad Pro"/>
                <a:ea typeface="HG丸ｺﾞｼｯｸM-PRO" charset="0"/>
                <a:cs typeface="Myriad Pro"/>
              </a:rPr>
              <a:t> de </a:t>
            </a:r>
            <a:r>
              <a:rPr kumimoji="1" lang="en-US" altLang="ja-JP" sz="1400" dirty="0" err="1">
                <a:solidFill>
                  <a:srgbClr val="7F7F7F"/>
                </a:solidFill>
                <a:latin typeface="Myriad Pro"/>
                <a:ea typeface="HG丸ｺﾞｼｯｸM-PRO" charset="0"/>
                <a:cs typeface="Myriad Pro"/>
              </a:rPr>
              <a:t>impacto</a:t>
            </a:r>
            <a:r>
              <a:rPr kumimoji="1" lang="en-US" altLang="ja-JP" sz="1400" dirty="0">
                <a:solidFill>
                  <a:srgbClr val="7F7F7F"/>
                </a:solidFill>
                <a:latin typeface="Myriad Pro"/>
                <a:ea typeface="HG丸ｺﾞｼｯｸM-PRO" charset="0"/>
                <a:cs typeface="Myriad Pro"/>
              </a:rPr>
              <a:t> adjustable: 10,5 ~ 36 kW</a:t>
            </a:r>
          </a:p>
          <a:p>
            <a:pPr marL="285750" indent="-285750">
              <a:buFont typeface="Arial"/>
              <a:buChar char="•"/>
            </a:pPr>
            <a:r>
              <a:rPr kumimoji="1" lang="en-US" altLang="ja-JP" sz="1400" dirty="0">
                <a:solidFill>
                  <a:srgbClr val="7F7F7F"/>
                </a:solidFill>
                <a:latin typeface="Myriad Pro"/>
                <a:ea typeface="HG丸ｺﾞｼｯｸM-PRO" charset="0"/>
                <a:cs typeface="Myriad Pro"/>
              </a:rPr>
              <a:t>Diámetro de perforación: 102 – 127 mm (140 mm)</a:t>
            </a:r>
          </a:p>
          <a:p>
            <a:pPr marL="285750" indent="-285750">
              <a:buFont typeface="Arial"/>
              <a:buChar char="•"/>
            </a:pPr>
            <a:r>
              <a:rPr kumimoji="1" lang="en-US" altLang="ja-JP" sz="1400" dirty="0">
                <a:solidFill>
                  <a:srgbClr val="7F7F7F"/>
                </a:solidFill>
                <a:latin typeface="Myriad Pro"/>
                <a:ea typeface="HG丸ｺﾞｼｯｸM-PRO" charset="0"/>
                <a:cs typeface="Myriad Pro"/>
              </a:rPr>
              <a:t>Percusión reversa incluida</a:t>
            </a:r>
          </a:p>
        </p:txBody>
      </p:sp>
      <p:sp>
        <p:nvSpPr>
          <p:cNvPr id="8" name="Rectángulo 7"/>
          <p:cNvSpPr/>
          <p:nvPr/>
        </p:nvSpPr>
        <p:spPr>
          <a:xfrm>
            <a:off x="683568" y="2636912"/>
            <a:ext cx="2880320" cy="369332"/>
          </a:xfrm>
          <a:prstGeom prst="rect">
            <a:avLst/>
          </a:prstGeom>
        </p:spPr>
        <p:txBody>
          <a:bodyPr wrap="square">
            <a:spAutoFit/>
          </a:bodyPr>
          <a:lstStyle/>
          <a:p>
            <a:r>
              <a:rPr kumimoji="1" lang="en-US" altLang="ja-JP" b="1" dirty="0">
                <a:solidFill>
                  <a:srgbClr val="FF822F"/>
                </a:solidFill>
                <a:latin typeface="Myriad Pro"/>
                <a:ea typeface="HG丸ｺﾞｼｯｸM-PRO" charset="0"/>
                <a:cs typeface="Myriad Pro"/>
              </a:rPr>
              <a:t>28 kW de potencia</a:t>
            </a:r>
          </a:p>
        </p:txBody>
      </p:sp>
      <p:sp>
        <p:nvSpPr>
          <p:cNvPr id="12" name="Rectángulo 11">
            <a:extLst>
              <a:ext uri="{FF2B5EF4-FFF2-40B4-BE49-F238E27FC236}">
                <a16:creationId xmlns:a16="http://schemas.microsoft.com/office/drawing/2014/main" id="{DA77798F-CC94-6646-95D9-FBD874CF20DE}"/>
              </a:ext>
            </a:extLst>
          </p:cNvPr>
          <p:cNvSpPr/>
          <p:nvPr/>
        </p:nvSpPr>
        <p:spPr>
          <a:xfrm>
            <a:off x="611560" y="5052500"/>
            <a:ext cx="3960440" cy="369332"/>
          </a:xfrm>
          <a:prstGeom prst="rect">
            <a:avLst/>
          </a:prstGeom>
        </p:spPr>
        <p:txBody>
          <a:bodyPr wrap="square">
            <a:spAutoFit/>
          </a:bodyPr>
          <a:lstStyle/>
          <a:p>
            <a:r>
              <a:rPr kumimoji="1" lang="en-US" altLang="ja-JP" b="1" dirty="0">
                <a:solidFill>
                  <a:srgbClr val="FF822F"/>
                </a:solidFill>
                <a:latin typeface="Myriad Pro"/>
                <a:ea typeface="HG丸ｺﾞｼｯｸM-PRO" charset="0"/>
                <a:cs typeface="Myriad Pro"/>
              </a:rPr>
              <a:t>Se </a:t>
            </a:r>
            <a:r>
              <a:rPr kumimoji="1" lang="en-US" altLang="ja-JP" b="1" dirty="0" err="1">
                <a:solidFill>
                  <a:srgbClr val="FF822F"/>
                </a:solidFill>
                <a:latin typeface="Myriad Pro"/>
                <a:ea typeface="HG丸ｺﾞｼｯｸM-PRO" charset="0"/>
                <a:cs typeface="Myriad Pro"/>
              </a:rPr>
              <a:t>ajusta</a:t>
            </a:r>
            <a:r>
              <a:rPr kumimoji="1" lang="en-US" altLang="ja-JP" b="1" dirty="0">
                <a:solidFill>
                  <a:srgbClr val="FF822F"/>
                </a:solidFill>
                <a:latin typeface="Myriad Pro"/>
                <a:ea typeface="HG丸ｺﾞｼｯｸM-PRO" charset="0"/>
                <a:cs typeface="Myriad Pro"/>
              </a:rPr>
              <a:t> a </a:t>
            </a:r>
            <a:r>
              <a:rPr kumimoji="1" lang="en-US" altLang="ja-JP" b="1" dirty="0" err="1">
                <a:solidFill>
                  <a:srgbClr val="FF822F"/>
                </a:solidFill>
                <a:latin typeface="Myriad Pro"/>
                <a:ea typeface="HG丸ｺﾞｼｯｸM-PRO" charset="0"/>
                <a:cs typeface="Myriad Pro"/>
              </a:rPr>
              <a:t>cualquier</a:t>
            </a:r>
            <a:r>
              <a:rPr kumimoji="1" lang="en-US" altLang="ja-JP" b="1" dirty="0">
                <a:solidFill>
                  <a:srgbClr val="FF822F"/>
                </a:solidFill>
                <a:latin typeface="Myriad Pro"/>
                <a:ea typeface="HG丸ｺﾞｼｯｸM-PRO" charset="0"/>
                <a:cs typeface="Myriad Pro"/>
              </a:rPr>
              <a:t> </a:t>
            </a:r>
            <a:r>
              <a:rPr kumimoji="1" lang="en-US" altLang="ja-JP" b="1" dirty="0" err="1">
                <a:solidFill>
                  <a:srgbClr val="FF822F"/>
                </a:solidFill>
                <a:latin typeface="Myriad Pro"/>
                <a:ea typeface="HG丸ｺﾞｼｯｸM-PRO" charset="0"/>
                <a:cs typeface="Myriad Pro"/>
              </a:rPr>
              <a:t>tipo</a:t>
            </a:r>
            <a:r>
              <a:rPr kumimoji="1" lang="en-US" altLang="ja-JP" b="1" dirty="0">
                <a:solidFill>
                  <a:srgbClr val="FF822F"/>
                </a:solidFill>
                <a:latin typeface="Myriad Pro"/>
                <a:ea typeface="HG丸ｺﾞｼｯｸM-PRO" charset="0"/>
                <a:cs typeface="Myriad Pro"/>
              </a:rPr>
              <a:t> de </a:t>
            </a:r>
            <a:r>
              <a:rPr kumimoji="1" lang="en-US" altLang="ja-JP" b="1" dirty="0" err="1">
                <a:solidFill>
                  <a:srgbClr val="FF822F"/>
                </a:solidFill>
                <a:latin typeface="Myriad Pro"/>
                <a:ea typeface="HG丸ｺﾞｼｯｸM-PRO" charset="0"/>
                <a:cs typeface="Myriad Pro"/>
              </a:rPr>
              <a:t>roca</a:t>
            </a:r>
            <a:endParaRPr kumimoji="1" lang="en-US" altLang="ja-JP" b="1" dirty="0">
              <a:solidFill>
                <a:srgbClr val="FF822F"/>
              </a:solidFill>
              <a:latin typeface="Myriad Pro"/>
              <a:ea typeface="HG丸ｺﾞｼｯｸM-PRO" charset="0"/>
              <a:cs typeface="Myriad Pro"/>
            </a:endParaRPr>
          </a:p>
        </p:txBody>
      </p:sp>
      <p:sp>
        <p:nvSpPr>
          <p:cNvPr id="2" name="Rectángulo 1">
            <a:extLst>
              <a:ext uri="{FF2B5EF4-FFF2-40B4-BE49-F238E27FC236}">
                <a16:creationId xmlns:a16="http://schemas.microsoft.com/office/drawing/2014/main" id="{1A874416-5EF8-B2C8-AAEA-DD220ACB1A98}"/>
              </a:ext>
            </a:extLst>
          </p:cNvPr>
          <p:cNvSpPr/>
          <p:nvPr/>
        </p:nvSpPr>
        <p:spPr>
          <a:xfrm>
            <a:off x="0" y="6309320"/>
            <a:ext cx="9144000" cy="562063"/>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6" name="Rectángulo 5">
            <a:extLst>
              <a:ext uri="{FF2B5EF4-FFF2-40B4-BE49-F238E27FC236}">
                <a16:creationId xmlns:a16="http://schemas.microsoft.com/office/drawing/2014/main" id="{23592789-92AB-E011-C0B6-C67E24E0D29D}"/>
              </a:ext>
            </a:extLst>
          </p:cNvPr>
          <p:cNvSpPr/>
          <p:nvPr/>
        </p:nvSpPr>
        <p:spPr>
          <a:xfrm>
            <a:off x="0" y="0"/>
            <a:ext cx="9144000" cy="2060848"/>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7" name="Rectangle 3">
            <a:extLst>
              <a:ext uri="{FF2B5EF4-FFF2-40B4-BE49-F238E27FC236}">
                <a16:creationId xmlns:a16="http://schemas.microsoft.com/office/drawing/2014/main" id="{FD3E2754-B0F7-4564-56A2-252B032455C8}"/>
              </a:ext>
            </a:extLst>
          </p:cNvPr>
          <p:cNvSpPr txBox="1">
            <a:spLocks noChangeArrowheads="1"/>
          </p:cNvSpPr>
          <p:nvPr/>
        </p:nvSpPr>
        <p:spPr bwMode="auto">
          <a:xfrm>
            <a:off x="611560" y="476672"/>
            <a:ext cx="4464496" cy="108012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normAutofit fontScale="92500"/>
          </a:bodyPr>
          <a:lst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eaLnBrk="1" hangingPunct="1">
              <a:buFont typeface="Wingdings" charset="2"/>
              <a:buNone/>
              <a:defRPr/>
            </a:pPr>
            <a:r>
              <a:rPr lang="es-CO" altLang="es-ES_tradnl" sz="2800" b="1" kern="0" dirty="0">
                <a:solidFill>
                  <a:schemeClr val="tx1">
                    <a:lumMod val="50000"/>
                    <a:lumOff val="50000"/>
                  </a:schemeClr>
                </a:solidFill>
                <a:latin typeface="Myriad Pro"/>
                <a:cs typeface="Myriad Pro"/>
              </a:rPr>
              <a:t>HCR L110-E5</a:t>
            </a:r>
          </a:p>
          <a:p>
            <a:pPr eaLnBrk="1" hangingPunct="1">
              <a:buFont typeface="Wingdings" charset="2"/>
              <a:buNone/>
              <a:defRPr/>
            </a:pPr>
            <a:r>
              <a:rPr lang="es-CO" altLang="es-ES_tradnl" sz="2800" b="1" kern="0" dirty="0">
                <a:solidFill>
                  <a:srgbClr val="FF822F"/>
                </a:solidFill>
                <a:latin typeface="Myriad Pro"/>
                <a:cs typeface="Myriad Pro"/>
              </a:rPr>
              <a:t>Presentación del producto</a:t>
            </a:r>
          </a:p>
        </p:txBody>
      </p:sp>
      <p:sp>
        <p:nvSpPr>
          <p:cNvPr id="10" name="CuadroTexto 9">
            <a:extLst>
              <a:ext uri="{FF2B5EF4-FFF2-40B4-BE49-F238E27FC236}">
                <a16:creationId xmlns:a16="http://schemas.microsoft.com/office/drawing/2014/main" id="{B629BC79-A0BB-29BE-DCA5-5D03D2912718}"/>
              </a:ext>
            </a:extLst>
          </p:cNvPr>
          <p:cNvSpPr txBox="1"/>
          <p:nvPr/>
        </p:nvSpPr>
        <p:spPr>
          <a:xfrm>
            <a:off x="5580112" y="6399303"/>
            <a:ext cx="3514616" cy="369332"/>
          </a:xfrm>
          <a:prstGeom prst="rect">
            <a:avLst/>
          </a:prstGeom>
          <a:noFill/>
        </p:spPr>
        <p:txBody>
          <a:bodyPr wrap="none" rtlCol="0">
            <a:spAutoFit/>
          </a:bodyPr>
          <a:lstStyle/>
          <a:p>
            <a:r>
              <a:rPr lang="es-CL" dirty="0">
                <a:solidFill>
                  <a:srgbClr val="76D6FF"/>
                </a:solidFill>
              </a:rPr>
              <a:t>Equipo perforador HCR L110-E5</a:t>
            </a:r>
          </a:p>
        </p:txBody>
      </p:sp>
      <p:sp>
        <p:nvSpPr>
          <p:cNvPr id="11" name="CuadroTexto 10">
            <a:extLst>
              <a:ext uri="{FF2B5EF4-FFF2-40B4-BE49-F238E27FC236}">
                <a16:creationId xmlns:a16="http://schemas.microsoft.com/office/drawing/2014/main" id="{EB137FBA-4340-FDFD-1E60-5CC3F2BC3CC5}"/>
              </a:ext>
            </a:extLst>
          </p:cNvPr>
          <p:cNvSpPr txBox="1"/>
          <p:nvPr/>
        </p:nvSpPr>
        <p:spPr>
          <a:xfrm>
            <a:off x="7483091" y="1556792"/>
            <a:ext cx="1561518" cy="338554"/>
          </a:xfrm>
          <a:prstGeom prst="rect">
            <a:avLst/>
          </a:prstGeom>
          <a:noFill/>
        </p:spPr>
        <p:txBody>
          <a:bodyPr wrap="none" rtlCol="0">
            <a:spAutoFit/>
          </a:bodyPr>
          <a:lstStyle/>
          <a:p>
            <a:r>
              <a:rPr lang="es-CL" sz="1600" dirty="0">
                <a:solidFill>
                  <a:srgbClr val="76D6FF"/>
                </a:solidFill>
              </a:rPr>
              <a:t>Versión HD828</a:t>
            </a:r>
          </a:p>
        </p:txBody>
      </p:sp>
    </p:spTree>
    <p:extLst>
      <p:ext uri="{BB962C8B-B14F-4D97-AF65-F5344CB8AC3E}">
        <p14:creationId xmlns:p14="http://schemas.microsoft.com/office/powerpoint/2010/main" val="2300977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1800-9.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796136" y="2577048"/>
            <a:ext cx="2391165" cy="3228216"/>
          </a:xfrm>
          <a:prstGeom prst="rect">
            <a:avLst/>
          </a:prstGeom>
        </p:spPr>
      </p:pic>
      <p:sp>
        <p:nvSpPr>
          <p:cNvPr id="9" name="Rectángulo 8"/>
          <p:cNvSpPr/>
          <p:nvPr/>
        </p:nvSpPr>
        <p:spPr>
          <a:xfrm>
            <a:off x="683568" y="3125286"/>
            <a:ext cx="4896544" cy="1815882"/>
          </a:xfrm>
          <a:prstGeom prst="rect">
            <a:avLst/>
          </a:prstGeom>
        </p:spPr>
        <p:txBody>
          <a:bodyPr wrap="square">
            <a:spAutoFit/>
          </a:bodyPr>
          <a:lstStyle/>
          <a:p>
            <a:pPr marL="285750" indent="-285750">
              <a:buFont typeface="Arial"/>
              <a:buChar char="•"/>
            </a:pPr>
            <a:r>
              <a:rPr kumimoji="1" lang="en-US" altLang="ja-JP" sz="1400" dirty="0">
                <a:solidFill>
                  <a:srgbClr val="7F7F7F"/>
                </a:solidFill>
                <a:latin typeface="Myriad Pro"/>
                <a:ea typeface="HG丸ｺﾞｼｯｸM-PRO" charset="0"/>
                <a:cs typeface="Myriad Pro"/>
              </a:rPr>
              <a:t>Alto torque: 2.192 Nm</a:t>
            </a:r>
          </a:p>
          <a:p>
            <a:pPr marL="285750" indent="-285750">
              <a:buFont typeface="Arial"/>
              <a:buChar char="•"/>
            </a:pPr>
            <a:r>
              <a:rPr kumimoji="1" lang="en-US" altLang="ja-JP" sz="1400" dirty="0">
                <a:solidFill>
                  <a:srgbClr val="7F7F7F"/>
                </a:solidFill>
                <a:latin typeface="Myriad Pro"/>
                <a:ea typeface="HG丸ｺﾞｼｯｸM-PRO" charset="0"/>
                <a:cs typeface="Myriad Pro"/>
              </a:rPr>
              <a:t>Adaptador de culata : ST58 / GT60 / T60</a:t>
            </a:r>
          </a:p>
          <a:p>
            <a:pPr marL="285750" indent="-285750">
              <a:buFont typeface="Arial"/>
              <a:buChar char="•"/>
            </a:pPr>
            <a:r>
              <a:rPr kumimoji="1" lang="en-US" altLang="ja-JP" sz="1400" dirty="0">
                <a:solidFill>
                  <a:srgbClr val="7F7F7F"/>
                </a:solidFill>
                <a:latin typeface="Myriad Pro"/>
                <a:ea typeface="HG丸ｺﾞｼｯｸM-PRO" charset="0"/>
                <a:cs typeface="Myriad Pro"/>
              </a:rPr>
              <a:t>Carrera de </a:t>
            </a:r>
            <a:r>
              <a:rPr kumimoji="1" lang="en-US" altLang="ja-JP" sz="1400" dirty="0" err="1">
                <a:solidFill>
                  <a:srgbClr val="7F7F7F"/>
                </a:solidFill>
                <a:latin typeface="Myriad Pro"/>
                <a:ea typeface="HG丸ｺﾞｼｯｸM-PRO" charset="0"/>
                <a:cs typeface="Myriad Pro"/>
              </a:rPr>
              <a:t>pistón</a:t>
            </a:r>
            <a:r>
              <a:rPr kumimoji="1" lang="en-US" altLang="ja-JP" sz="1400" dirty="0">
                <a:solidFill>
                  <a:srgbClr val="7F7F7F"/>
                </a:solidFill>
                <a:latin typeface="Myriad Pro"/>
                <a:ea typeface="HG丸ｺﾞｼｯｸM-PRO" charset="0"/>
                <a:cs typeface="Myriad Pro"/>
              </a:rPr>
              <a:t> </a:t>
            </a:r>
            <a:r>
              <a:rPr kumimoji="1" lang="en-US" altLang="ja-JP" sz="1400" dirty="0" err="1">
                <a:solidFill>
                  <a:srgbClr val="7F7F7F"/>
                </a:solidFill>
                <a:latin typeface="Myriad Pro"/>
                <a:ea typeface="HG丸ｺﾞｼｯｸM-PRO" charset="0"/>
                <a:cs typeface="Myriad Pro"/>
              </a:rPr>
              <a:t>percutor</a:t>
            </a:r>
            <a:r>
              <a:rPr kumimoji="1" lang="en-US" altLang="ja-JP" sz="1400" dirty="0">
                <a:solidFill>
                  <a:srgbClr val="7F7F7F"/>
                </a:solidFill>
                <a:latin typeface="Myriad Pro"/>
                <a:ea typeface="HG丸ｺﾞｼｯｸM-PRO" charset="0"/>
                <a:cs typeface="Myriad Pro"/>
              </a:rPr>
              <a:t> </a:t>
            </a:r>
            <a:r>
              <a:rPr kumimoji="1" lang="en-US" altLang="ja-JP" sz="1400" dirty="0" err="1">
                <a:solidFill>
                  <a:srgbClr val="7F7F7F"/>
                </a:solidFill>
                <a:latin typeface="Myriad Pro"/>
                <a:ea typeface="HG丸ｺﾞｼｯｸM-PRO" charset="0"/>
                <a:cs typeface="Myriad Pro"/>
              </a:rPr>
              <a:t>ajustable</a:t>
            </a:r>
            <a:r>
              <a:rPr kumimoji="1" lang="en-US" altLang="ja-JP" sz="1400" dirty="0">
                <a:solidFill>
                  <a:srgbClr val="7F7F7F"/>
                </a:solidFill>
                <a:latin typeface="Myriad Pro"/>
                <a:ea typeface="HG丸ｺﾞｼｯｸM-PRO" charset="0"/>
                <a:cs typeface="Myriad Pro"/>
              </a:rPr>
              <a:t>: (L, ML, M, MS y S)</a:t>
            </a:r>
          </a:p>
          <a:p>
            <a:pPr marL="285750" indent="-285750">
              <a:buFont typeface="Arial"/>
              <a:buChar char="•"/>
            </a:pPr>
            <a:r>
              <a:rPr kumimoji="1" lang="en-US" altLang="ja-JP" sz="1400" dirty="0">
                <a:solidFill>
                  <a:srgbClr val="7F7F7F"/>
                </a:solidFill>
                <a:latin typeface="Myriad Pro"/>
                <a:ea typeface="HG丸ｺﾞｼｯｸM-PRO" charset="0"/>
                <a:cs typeface="Myriad Pro"/>
              </a:rPr>
              <a:t>Frecuencia de </a:t>
            </a:r>
            <a:r>
              <a:rPr kumimoji="1" lang="en-US" altLang="ja-JP" sz="1400" dirty="0" err="1">
                <a:solidFill>
                  <a:srgbClr val="7F7F7F"/>
                </a:solidFill>
                <a:latin typeface="Myriad Pro"/>
                <a:ea typeface="HG丸ｺﾞｼｯｸM-PRO" charset="0"/>
                <a:cs typeface="Myriad Pro"/>
              </a:rPr>
              <a:t>impacto</a:t>
            </a:r>
            <a:r>
              <a:rPr kumimoji="1" lang="en-US" altLang="ja-JP" sz="1400" dirty="0">
                <a:solidFill>
                  <a:srgbClr val="7F7F7F"/>
                </a:solidFill>
                <a:latin typeface="Myriad Pro"/>
                <a:ea typeface="HG丸ｺﾞｼｯｸM-PRO" charset="0"/>
                <a:cs typeface="Myriad Pro"/>
              </a:rPr>
              <a:t> </a:t>
            </a:r>
            <a:r>
              <a:rPr kumimoji="1" lang="en-US" altLang="ja-JP" sz="1400" dirty="0" err="1">
                <a:solidFill>
                  <a:srgbClr val="7F7F7F"/>
                </a:solidFill>
                <a:latin typeface="Myriad Pro"/>
                <a:ea typeface="HG丸ｺﾞｼｯｸM-PRO" charset="0"/>
                <a:cs typeface="Myriad Pro"/>
              </a:rPr>
              <a:t>ajustable</a:t>
            </a:r>
            <a:r>
              <a:rPr kumimoji="1" lang="en-US" altLang="ja-JP" sz="1400" dirty="0">
                <a:solidFill>
                  <a:srgbClr val="7F7F7F"/>
                </a:solidFill>
                <a:latin typeface="Myriad Pro"/>
                <a:ea typeface="HG丸ｺﾞｼｯｸM-PRO" charset="0"/>
                <a:cs typeface="Myriad Pro"/>
              </a:rPr>
              <a:t>: 30 ~ 52 Hz</a:t>
            </a:r>
          </a:p>
          <a:p>
            <a:pPr marL="285750" indent="-285750">
              <a:buFont typeface="Arial"/>
              <a:buChar char="•"/>
            </a:pPr>
            <a:r>
              <a:rPr kumimoji="1" lang="en-US" altLang="ja-JP" sz="1400" dirty="0" err="1">
                <a:solidFill>
                  <a:srgbClr val="7F7F7F"/>
                </a:solidFill>
                <a:latin typeface="Myriad Pro"/>
                <a:ea typeface="HG丸ｺﾞｼｯｸM-PRO" charset="0"/>
                <a:cs typeface="Myriad Pro"/>
              </a:rPr>
              <a:t>Energía</a:t>
            </a:r>
            <a:r>
              <a:rPr kumimoji="1" lang="en-US" altLang="ja-JP" sz="1400" dirty="0">
                <a:solidFill>
                  <a:srgbClr val="7F7F7F"/>
                </a:solidFill>
                <a:latin typeface="Myriad Pro"/>
                <a:ea typeface="HG丸ｺﾞｼｯｸM-PRO" charset="0"/>
                <a:cs typeface="Myriad Pro"/>
              </a:rPr>
              <a:t> de </a:t>
            </a:r>
            <a:r>
              <a:rPr kumimoji="1" lang="en-US" altLang="ja-JP" sz="1400" dirty="0" err="1">
                <a:solidFill>
                  <a:srgbClr val="7F7F7F"/>
                </a:solidFill>
                <a:latin typeface="Myriad Pro"/>
                <a:ea typeface="HG丸ｺﾞｼｯｸM-PRO" charset="0"/>
                <a:cs typeface="Myriad Pro"/>
              </a:rPr>
              <a:t>impacto</a:t>
            </a:r>
            <a:r>
              <a:rPr kumimoji="1" lang="en-US" altLang="ja-JP" sz="1400" dirty="0">
                <a:solidFill>
                  <a:srgbClr val="7F7F7F"/>
                </a:solidFill>
                <a:latin typeface="Myriad Pro"/>
                <a:ea typeface="HG丸ｺﾞｼｯｸM-PRO" charset="0"/>
                <a:cs typeface="Myriad Pro"/>
              </a:rPr>
              <a:t> </a:t>
            </a:r>
            <a:r>
              <a:rPr kumimoji="1" lang="en-US" altLang="ja-JP" sz="1400" dirty="0" err="1">
                <a:solidFill>
                  <a:srgbClr val="7F7F7F"/>
                </a:solidFill>
                <a:latin typeface="Myriad Pro"/>
                <a:ea typeface="HG丸ｺﾞｼｯｸM-PRO" charset="0"/>
                <a:cs typeface="Myriad Pro"/>
              </a:rPr>
              <a:t>ajustable</a:t>
            </a:r>
            <a:r>
              <a:rPr kumimoji="1" lang="en-US" altLang="ja-JP" sz="1400" dirty="0">
                <a:solidFill>
                  <a:srgbClr val="7F7F7F"/>
                </a:solidFill>
                <a:latin typeface="Myriad Pro"/>
                <a:ea typeface="HG丸ｺﾞｼｯｸM-PRO" charset="0"/>
                <a:cs typeface="Myriad Pro"/>
              </a:rPr>
              <a:t>: 292 ~ 830 Joule</a:t>
            </a:r>
          </a:p>
          <a:p>
            <a:pPr marL="285750" indent="-285750">
              <a:buFont typeface="Arial"/>
              <a:buChar char="•"/>
            </a:pPr>
            <a:r>
              <a:rPr kumimoji="1" lang="en-US" altLang="ja-JP" sz="1400" dirty="0" err="1">
                <a:solidFill>
                  <a:srgbClr val="7F7F7F"/>
                </a:solidFill>
                <a:latin typeface="Myriad Pro"/>
                <a:ea typeface="HG丸ｺﾞｼｯｸM-PRO" charset="0"/>
                <a:cs typeface="Myriad Pro"/>
              </a:rPr>
              <a:t>Potencia</a:t>
            </a:r>
            <a:r>
              <a:rPr kumimoji="1" lang="en-US" altLang="ja-JP" sz="1400" dirty="0">
                <a:solidFill>
                  <a:srgbClr val="7F7F7F"/>
                </a:solidFill>
                <a:latin typeface="Myriad Pro"/>
                <a:ea typeface="HG丸ｺﾞｼｯｸM-PRO" charset="0"/>
                <a:cs typeface="Myriad Pro"/>
              </a:rPr>
              <a:t> de </a:t>
            </a:r>
            <a:r>
              <a:rPr kumimoji="1" lang="en-US" altLang="ja-JP" sz="1400" dirty="0" err="1">
                <a:solidFill>
                  <a:srgbClr val="7F7F7F"/>
                </a:solidFill>
                <a:latin typeface="Myriad Pro"/>
                <a:ea typeface="HG丸ｺﾞｼｯｸM-PRO" charset="0"/>
                <a:cs typeface="Myriad Pro"/>
              </a:rPr>
              <a:t>impacto</a:t>
            </a:r>
            <a:r>
              <a:rPr kumimoji="1" lang="en-US" altLang="ja-JP" sz="1400" dirty="0">
                <a:solidFill>
                  <a:srgbClr val="7F7F7F"/>
                </a:solidFill>
                <a:latin typeface="Myriad Pro"/>
                <a:ea typeface="HG丸ｺﾞｼｯｸM-PRO" charset="0"/>
                <a:cs typeface="Myriad Pro"/>
              </a:rPr>
              <a:t> adjustable: 10,5 ~ 36 kW</a:t>
            </a:r>
          </a:p>
          <a:p>
            <a:pPr marL="285750" indent="-285750">
              <a:buFont typeface="Arial"/>
              <a:buChar char="•"/>
            </a:pPr>
            <a:r>
              <a:rPr kumimoji="1" lang="en-US" altLang="ja-JP" sz="1400" dirty="0">
                <a:solidFill>
                  <a:srgbClr val="7F7F7F"/>
                </a:solidFill>
                <a:latin typeface="Myriad Pro"/>
                <a:ea typeface="HG丸ｺﾞｼｯｸM-PRO" charset="0"/>
                <a:cs typeface="Myriad Pro"/>
              </a:rPr>
              <a:t>Diámetro de perforación: 102 – 140 mm (152 mm)</a:t>
            </a:r>
          </a:p>
          <a:p>
            <a:pPr marL="285750" indent="-285750">
              <a:buFont typeface="Arial"/>
              <a:buChar char="•"/>
            </a:pPr>
            <a:r>
              <a:rPr kumimoji="1" lang="en-US" altLang="ja-JP" sz="1400" dirty="0">
                <a:solidFill>
                  <a:srgbClr val="7F7F7F"/>
                </a:solidFill>
                <a:latin typeface="Myriad Pro"/>
                <a:ea typeface="HG丸ｺﾞｼｯｸM-PRO" charset="0"/>
                <a:cs typeface="Myriad Pro"/>
              </a:rPr>
              <a:t>Percusión reversa incluida</a:t>
            </a:r>
          </a:p>
        </p:txBody>
      </p:sp>
      <p:sp>
        <p:nvSpPr>
          <p:cNvPr id="8" name="Rectángulo 7"/>
          <p:cNvSpPr/>
          <p:nvPr/>
        </p:nvSpPr>
        <p:spPr>
          <a:xfrm>
            <a:off x="683568" y="2636912"/>
            <a:ext cx="2880320" cy="369332"/>
          </a:xfrm>
          <a:prstGeom prst="rect">
            <a:avLst/>
          </a:prstGeom>
        </p:spPr>
        <p:txBody>
          <a:bodyPr wrap="square">
            <a:spAutoFit/>
          </a:bodyPr>
          <a:lstStyle/>
          <a:p>
            <a:r>
              <a:rPr kumimoji="1" lang="en-US" altLang="ja-JP" b="1" dirty="0">
                <a:solidFill>
                  <a:srgbClr val="FF822F"/>
                </a:solidFill>
                <a:latin typeface="Myriad Pro"/>
                <a:ea typeface="HG丸ｺﾞｼｯｸM-PRO" charset="0"/>
                <a:cs typeface="Myriad Pro"/>
              </a:rPr>
              <a:t>36 kW de potencia</a:t>
            </a:r>
          </a:p>
        </p:txBody>
      </p:sp>
      <p:sp>
        <p:nvSpPr>
          <p:cNvPr id="12" name="Rectángulo 11">
            <a:extLst>
              <a:ext uri="{FF2B5EF4-FFF2-40B4-BE49-F238E27FC236}">
                <a16:creationId xmlns:a16="http://schemas.microsoft.com/office/drawing/2014/main" id="{DA77798F-CC94-6646-95D9-FBD874CF20DE}"/>
              </a:ext>
            </a:extLst>
          </p:cNvPr>
          <p:cNvSpPr/>
          <p:nvPr/>
        </p:nvSpPr>
        <p:spPr>
          <a:xfrm>
            <a:off x="611560" y="5052500"/>
            <a:ext cx="3960440" cy="369332"/>
          </a:xfrm>
          <a:prstGeom prst="rect">
            <a:avLst/>
          </a:prstGeom>
        </p:spPr>
        <p:txBody>
          <a:bodyPr wrap="square">
            <a:spAutoFit/>
          </a:bodyPr>
          <a:lstStyle/>
          <a:p>
            <a:r>
              <a:rPr kumimoji="1" lang="en-US" altLang="ja-JP" b="1" dirty="0">
                <a:solidFill>
                  <a:srgbClr val="FF822F"/>
                </a:solidFill>
                <a:latin typeface="Myriad Pro"/>
                <a:ea typeface="HG丸ｺﾞｼｯｸM-PRO" charset="0"/>
                <a:cs typeface="Myriad Pro"/>
              </a:rPr>
              <a:t>Se </a:t>
            </a:r>
            <a:r>
              <a:rPr kumimoji="1" lang="en-US" altLang="ja-JP" b="1" dirty="0" err="1">
                <a:solidFill>
                  <a:srgbClr val="FF822F"/>
                </a:solidFill>
                <a:latin typeface="Myriad Pro"/>
                <a:ea typeface="HG丸ｺﾞｼｯｸM-PRO" charset="0"/>
                <a:cs typeface="Myriad Pro"/>
              </a:rPr>
              <a:t>ajusta</a:t>
            </a:r>
            <a:r>
              <a:rPr kumimoji="1" lang="en-US" altLang="ja-JP" b="1" dirty="0">
                <a:solidFill>
                  <a:srgbClr val="FF822F"/>
                </a:solidFill>
                <a:latin typeface="Myriad Pro"/>
                <a:ea typeface="HG丸ｺﾞｼｯｸM-PRO" charset="0"/>
                <a:cs typeface="Myriad Pro"/>
              </a:rPr>
              <a:t> a </a:t>
            </a:r>
            <a:r>
              <a:rPr kumimoji="1" lang="en-US" altLang="ja-JP" b="1" dirty="0" err="1">
                <a:solidFill>
                  <a:srgbClr val="FF822F"/>
                </a:solidFill>
                <a:latin typeface="Myriad Pro"/>
                <a:ea typeface="HG丸ｺﾞｼｯｸM-PRO" charset="0"/>
                <a:cs typeface="Myriad Pro"/>
              </a:rPr>
              <a:t>cualquier</a:t>
            </a:r>
            <a:r>
              <a:rPr kumimoji="1" lang="en-US" altLang="ja-JP" b="1" dirty="0">
                <a:solidFill>
                  <a:srgbClr val="FF822F"/>
                </a:solidFill>
                <a:latin typeface="Myriad Pro"/>
                <a:ea typeface="HG丸ｺﾞｼｯｸM-PRO" charset="0"/>
                <a:cs typeface="Myriad Pro"/>
              </a:rPr>
              <a:t> </a:t>
            </a:r>
            <a:r>
              <a:rPr kumimoji="1" lang="en-US" altLang="ja-JP" b="1" dirty="0" err="1">
                <a:solidFill>
                  <a:srgbClr val="FF822F"/>
                </a:solidFill>
                <a:latin typeface="Myriad Pro"/>
                <a:ea typeface="HG丸ｺﾞｼｯｸM-PRO" charset="0"/>
                <a:cs typeface="Myriad Pro"/>
              </a:rPr>
              <a:t>tipo</a:t>
            </a:r>
            <a:r>
              <a:rPr kumimoji="1" lang="en-US" altLang="ja-JP" b="1" dirty="0">
                <a:solidFill>
                  <a:srgbClr val="FF822F"/>
                </a:solidFill>
                <a:latin typeface="Myriad Pro"/>
                <a:ea typeface="HG丸ｺﾞｼｯｸM-PRO" charset="0"/>
                <a:cs typeface="Myriad Pro"/>
              </a:rPr>
              <a:t> de </a:t>
            </a:r>
            <a:r>
              <a:rPr kumimoji="1" lang="en-US" altLang="ja-JP" b="1" dirty="0" err="1">
                <a:solidFill>
                  <a:srgbClr val="FF822F"/>
                </a:solidFill>
                <a:latin typeface="Myriad Pro"/>
                <a:ea typeface="HG丸ｺﾞｼｯｸM-PRO" charset="0"/>
                <a:cs typeface="Myriad Pro"/>
              </a:rPr>
              <a:t>roca</a:t>
            </a:r>
            <a:endParaRPr kumimoji="1" lang="en-US" altLang="ja-JP" b="1" dirty="0">
              <a:solidFill>
                <a:srgbClr val="FF822F"/>
              </a:solidFill>
              <a:latin typeface="Myriad Pro"/>
              <a:ea typeface="HG丸ｺﾞｼｯｸM-PRO" charset="0"/>
              <a:cs typeface="Myriad Pro"/>
            </a:endParaRPr>
          </a:p>
        </p:txBody>
      </p:sp>
      <p:sp>
        <p:nvSpPr>
          <p:cNvPr id="2" name="Rectángulo 1">
            <a:extLst>
              <a:ext uri="{FF2B5EF4-FFF2-40B4-BE49-F238E27FC236}">
                <a16:creationId xmlns:a16="http://schemas.microsoft.com/office/drawing/2014/main" id="{1A874416-5EF8-B2C8-AAEA-DD220ACB1A98}"/>
              </a:ext>
            </a:extLst>
          </p:cNvPr>
          <p:cNvSpPr/>
          <p:nvPr/>
        </p:nvSpPr>
        <p:spPr>
          <a:xfrm>
            <a:off x="0" y="6309320"/>
            <a:ext cx="9144000" cy="562063"/>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6" name="Rectángulo 5">
            <a:extLst>
              <a:ext uri="{FF2B5EF4-FFF2-40B4-BE49-F238E27FC236}">
                <a16:creationId xmlns:a16="http://schemas.microsoft.com/office/drawing/2014/main" id="{23592789-92AB-E011-C0B6-C67E24E0D29D}"/>
              </a:ext>
            </a:extLst>
          </p:cNvPr>
          <p:cNvSpPr/>
          <p:nvPr/>
        </p:nvSpPr>
        <p:spPr>
          <a:xfrm>
            <a:off x="0" y="0"/>
            <a:ext cx="9144000" cy="2060848"/>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7" name="Rectangle 3">
            <a:extLst>
              <a:ext uri="{FF2B5EF4-FFF2-40B4-BE49-F238E27FC236}">
                <a16:creationId xmlns:a16="http://schemas.microsoft.com/office/drawing/2014/main" id="{FD3E2754-B0F7-4564-56A2-252B032455C8}"/>
              </a:ext>
            </a:extLst>
          </p:cNvPr>
          <p:cNvSpPr txBox="1">
            <a:spLocks noChangeArrowheads="1"/>
          </p:cNvSpPr>
          <p:nvPr/>
        </p:nvSpPr>
        <p:spPr bwMode="auto">
          <a:xfrm>
            <a:off x="611560" y="476672"/>
            <a:ext cx="4464496" cy="10801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normAutofit fontScale="92500"/>
          </a:bodyPr>
          <a:lst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eaLnBrk="1" hangingPunct="1">
              <a:buFont typeface="Wingdings" charset="2"/>
              <a:buNone/>
              <a:defRPr/>
            </a:pPr>
            <a:r>
              <a:rPr lang="es-CO" altLang="es-ES_tradnl" sz="2800" b="1" kern="0" dirty="0">
                <a:solidFill>
                  <a:schemeClr val="tx1">
                    <a:lumMod val="50000"/>
                    <a:lumOff val="50000"/>
                  </a:schemeClr>
                </a:solidFill>
                <a:latin typeface="Myriad Pro"/>
                <a:cs typeface="Myriad Pro"/>
              </a:rPr>
              <a:t>HCR L110-E5</a:t>
            </a:r>
          </a:p>
          <a:p>
            <a:pPr eaLnBrk="1" hangingPunct="1">
              <a:buFont typeface="Wingdings" charset="2"/>
              <a:buNone/>
              <a:defRPr/>
            </a:pPr>
            <a:r>
              <a:rPr lang="es-CO" altLang="es-ES_tradnl" sz="2800" b="1" kern="0" dirty="0">
                <a:solidFill>
                  <a:srgbClr val="FF822F"/>
                </a:solidFill>
                <a:latin typeface="Myriad Pro"/>
                <a:cs typeface="Myriad Pro"/>
              </a:rPr>
              <a:t>Presentación del producto</a:t>
            </a:r>
          </a:p>
        </p:txBody>
      </p:sp>
      <p:sp>
        <p:nvSpPr>
          <p:cNvPr id="10" name="CuadroTexto 9">
            <a:extLst>
              <a:ext uri="{FF2B5EF4-FFF2-40B4-BE49-F238E27FC236}">
                <a16:creationId xmlns:a16="http://schemas.microsoft.com/office/drawing/2014/main" id="{B629BC79-A0BB-29BE-DCA5-5D03D2912718}"/>
              </a:ext>
            </a:extLst>
          </p:cNvPr>
          <p:cNvSpPr txBox="1"/>
          <p:nvPr/>
        </p:nvSpPr>
        <p:spPr>
          <a:xfrm>
            <a:off x="5580112" y="6399303"/>
            <a:ext cx="3514616" cy="369332"/>
          </a:xfrm>
          <a:prstGeom prst="rect">
            <a:avLst/>
          </a:prstGeom>
          <a:noFill/>
        </p:spPr>
        <p:txBody>
          <a:bodyPr wrap="none" rtlCol="0">
            <a:spAutoFit/>
          </a:bodyPr>
          <a:lstStyle/>
          <a:p>
            <a:r>
              <a:rPr lang="es-CL" dirty="0">
                <a:solidFill>
                  <a:srgbClr val="76D6FF"/>
                </a:solidFill>
              </a:rPr>
              <a:t>Equipo perforador HCR L110-E5</a:t>
            </a:r>
          </a:p>
        </p:txBody>
      </p:sp>
      <p:sp>
        <p:nvSpPr>
          <p:cNvPr id="11" name="CuadroTexto 10">
            <a:extLst>
              <a:ext uri="{FF2B5EF4-FFF2-40B4-BE49-F238E27FC236}">
                <a16:creationId xmlns:a16="http://schemas.microsoft.com/office/drawing/2014/main" id="{EB137FBA-4340-FDFD-1E60-5CC3F2BC3CC5}"/>
              </a:ext>
            </a:extLst>
          </p:cNvPr>
          <p:cNvSpPr txBox="1"/>
          <p:nvPr/>
        </p:nvSpPr>
        <p:spPr>
          <a:xfrm>
            <a:off x="7483091" y="1556792"/>
            <a:ext cx="1561518" cy="338554"/>
          </a:xfrm>
          <a:prstGeom prst="rect">
            <a:avLst/>
          </a:prstGeom>
          <a:noFill/>
        </p:spPr>
        <p:txBody>
          <a:bodyPr wrap="none" rtlCol="0">
            <a:spAutoFit/>
          </a:bodyPr>
          <a:lstStyle/>
          <a:p>
            <a:r>
              <a:rPr lang="es-CL" sz="1600" dirty="0">
                <a:solidFill>
                  <a:srgbClr val="76D6FF"/>
                </a:solidFill>
              </a:rPr>
              <a:t>Versión HD836</a:t>
            </a:r>
          </a:p>
        </p:txBody>
      </p:sp>
    </p:spTree>
    <p:extLst>
      <p:ext uri="{BB962C8B-B14F-4D97-AF65-F5344CB8AC3E}">
        <p14:creationId xmlns:p14="http://schemas.microsoft.com/office/powerpoint/2010/main" val="16392919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323528" y="2537520"/>
            <a:ext cx="4392488" cy="1815882"/>
          </a:xfrm>
          <a:prstGeom prst="rect">
            <a:avLst/>
          </a:prstGeom>
        </p:spPr>
        <p:txBody>
          <a:bodyPr wrap="square">
            <a:spAutoFit/>
          </a:bodyPr>
          <a:lstStyle/>
          <a:p>
            <a:pPr marL="285750" indent="-285750">
              <a:buFont typeface="Arial"/>
              <a:buChar char="•"/>
            </a:pPr>
            <a:r>
              <a:rPr kumimoji="1" lang="es-ES_tradnl" altLang="ja-JP" sz="1400" dirty="0">
                <a:solidFill>
                  <a:srgbClr val="7F7F7F"/>
                </a:solidFill>
                <a:latin typeface="Myriad Pro"/>
                <a:ea typeface="HG丸ｺﾞｼｯｸM-PRO" charset="0"/>
                <a:cs typeface="Myriad Pro"/>
              </a:rPr>
              <a:t>Amplio y ergonómico puesto de trabajo para el operador</a:t>
            </a:r>
          </a:p>
          <a:p>
            <a:pPr marL="285750" indent="-285750">
              <a:buFont typeface="Arial"/>
              <a:buChar char="•"/>
            </a:pPr>
            <a:r>
              <a:rPr kumimoji="1" lang="en-US" sz="1400" dirty="0">
                <a:solidFill>
                  <a:schemeClr val="bg2"/>
                </a:solidFill>
                <a:latin typeface="Myriad Pro"/>
                <a:ea typeface="HG丸ｺﾞｼｯｸM-PRO" charset="0"/>
                <a:cs typeface="Myriad Pro"/>
              </a:rPr>
              <a:t>Monitores e indicadores de fácil interpretación</a:t>
            </a:r>
          </a:p>
          <a:p>
            <a:pPr marL="285750" indent="-285750">
              <a:buFont typeface="Arial"/>
              <a:buChar char="•"/>
            </a:pPr>
            <a:r>
              <a:rPr kumimoji="1" lang="en-US" sz="1400" dirty="0">
                <a:solidFill>
                  <a:schemeClr val="bg2"/>
                </a:solidFill>
                <a:latin typeface="Myriad Pro"/>
                <a:ea typeface="HG丸ｺﾞｼｯｸM-PRO" charset="0"/>
                <a:cs typeface="Myriad Pro"/>
              </a:rPr>
              <a:t>Controles para operación manual en caso de trastornos operacionales o fallas</a:t>
            </a:r>
          </a:p>
          <a:p>
            <a:pPr marL="285750" indent="-285750">
              <a:buFont typeface="Arial"/>
              <a:buChar char="•"/>
            </a:pPr>
            <a:r>
              <a:rPr kumimoji="1" lang="en-US" sz="1400" dirty="0">
                <a:solidFill>
                  <a:schemeClr val="bg2"/>
                </a:solidFill>
                <a:latin typeface="Myriad Pro"/>
                <a:ea typeface="HG丸ｺﾞｼｯｸM-PRO" charset="0"/>
                <a:cs typeface="Myriad Pro"/>
              </a:rPr>
              <a:t>Control de perforación disponible para el operador. (opc)</a:t>
            </a:r>
          </a:p>
          <a:p>
            <a:pPr marL="285750" indent="-285750">
              <a:buFont typeface="Arial"/>
              <a:buChar char="•"/>
            </a:pPr>
            <a:endParaRPr kumimoji="1" lang="en-US" altLang="ja-JP" sz="1400" dirty="0">
              <a:solidFill>
                <a:srgbClr val="7F7F7F"/>
              </a:solidFill>
              <a:latin typeface="Myriad Pro"/>
              <a:ea typeface="HG丸ｺﾞｼｯｸM-PRO" charset="0"/>
              <a:cs typeface="Myriad Pro"/>
            </a:endParaRPr>
          </a:p>
        </p:txBody>
      </p:sp>
      <p:pic>
        <p:nvPicPr>
          <p:cNvPr id="12" name="Imagen 11">
            <a:extLst>
              <a:ext uri="{FF2B5EF4-FFF2-40B4-BE49-F238E27FC236}">
                <a16:creationId xmlns:a16="http://schemas.microsoft.com/office/drawing/2014/main" id="{234C874B-8E49-3118-C230-BEDE40FAB092}"/>
              </a:ext>
            </a:extLst>
          </p:cNvPr>
          <p:cNvPicPr>
            <a:picLocks noChangeAspect="1"/>
          </p:cNvPicPr>
          <p:nvPr/>
        </p:nvPicPr>
        <p:blipFill>
          <a:blip r:embed="rId2"/>
          <a:stretch>
            <a:fillRect/>
          </a:stretch>
        </p:blipFill>
        <p:spPr>
          <a:xfrm>
            <a:off x="5454669" y="2087707"/>
            <a:ext cx="2861748" cy="4208847"/>
          </a:xfrm>
          <a:prstGeom prst="rect">
            <a:avLst/>
          </a:prstGeom>
        </p:spPr>
      </p:pic>
      <p:sp>
        <p:nvSpPr>
          <p:cNvPr id="15" name="Rectángulo 14">
            <a:extLst>
              <a:ext uri="{FF2B5EF4-FFF2-40B4-BE49-F238E27FC236}">
                <a16:creationId xmlns:a16="http://schemas.microsoft.com/office/drawing/2014/main" id="{012589FE-0FC1-B671-2CF2-73FC1340C70F}"/>
              </a:ext>
            </a:extLst>
          </p:cNvPr>
          <p:cNvSpPr/>
          <p:nvPr/>
        </p:nvSpPr>
        <p:spPr>
          <a:xfrm>
            <a:off x="0" y="6309320"/>
            <a:ext cx="9144000" cy="562063"/>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16" name="Rectángulo 15">
            <a:extLst>
              <a:ext uri="{FF2B5EF4-FFF2-40B4-BE49-F238E27FC236}">
                <a16:creationId xmlns:a16="http://schemas.microsoft.com/office/drawing/2014/main" id="{740AB38C-2AE9-DE22-83F0-38121B1D2F1D}"/>
              </a:ext>
            </a:extLst>
          </p:cNvPr>
          <p:cNvSpPr/>
          <p:nvPr/>
        </p:nvSpPr>
        <p:spPr>
          <a:xfrm>
            <a:off x="0" y="0"/>
            <a:ext cx="9144000" cy="2060848"/>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17" name="Rectangle 3">
            <a:extLst>
              <a:ext uri="{FF2B5EF4-FFF2-40B4-BE49-F238E27FC236}">
                <a16:creationId xmlns:a16="http://schemas.microsoft.com/office/drawing/2014/main" id="{B8FE3C9F-6761-9187-C76B-CA84E4429E59}"/>
              </a:ext>
            </a:extLst>
          </p:cNvPr>
          <p:cNvSpPr txBox="1">
            <a:spLocks noChangeArrowheads="1"/>
          </p:cNvSpPr>
          <p:nvPr/>
        </p:nvSpPr>
        <p:spPr bwMode="auto">
          <a:xfrm>
            <a:off x="611560" y="476672"/>
            <a:ext cx="4464496" cy="10801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normAutofit fontScale="92500"/>
          </a:bodyPr>
          <a:lst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eaLnBrk="1" hangingPunct="1">
              <a:buFont typeface="Wingdings" charset="2"/>
              <a:buNone/>
              <a:defRPr/>
            </a:pPr>
            <a:r>
              <a:rPr lang="es-CO" altLang="es-ES_tradnl" sz="2800" b="1" kern="0" dirty="0">
                <a:solidFill>
                  <a:schemeClr val="tx1">
                    <a:lumMod val="50000"/>
                    <a:lumOff val="50000"/>
                  </a:schemeClr>
                </a:solidFill>
                <a:latin typeface="Myriad Pro"/>
                <a:cs typeface="Myriad Pro"/>
              </a:rPr>
              <a:t>HCR L110-E5</a:t>
            </a:r>
          </a:p>
          <a:p>
            <a:pPr eaLnBrk="1" hangingPunct="1">
              <a:buFont typeface="Wingdings" charset="2"/>
              <a:buNone/>
              <a:defRPr/>
            </a:pPr>
            <a:r>
              <a:rPr lang="es-CO" altLang="es-ES_tradnl" sz="2800" b="1" kern="0" dirty="0">
                <a:solidFill>
                  <a:srgbClr val="FF822F"/>
                </a:solidFill>
                <a:latin typeface="Myriad Pro"/>
                <a:cs typeface="Myriad Pro"/>
              </a:rPr>
              <a:t>Presentación del producto</a:t>
            </a:r>
          </a:p>
        </p:txBody>
      </p:sp>
      <p:sp>
        <p:nvSpPr>
          <p:cNvPr id="18" name="CuadroTexto 17">
            <a:extLst>
              <a:ext uri="{FF2B5EF4-FFF2-40B4-BE49-F238E27FC236}">
                <a16:creationId xmlns:a16="http://schemas.microsoft.com/office/drawing/2014/main" id="{F4894805-C40B-9409-5AEC-CF95061B3082}"/>
              </a:ext>
            </a:extLst>
          </p:cNvPr>
          <p:cNvSpPr txBox="1"/>
          <p:nvPr/>
        </p:nvSpPr>
        <p:spPr>
          <a:xfrm>
            <a:off x="5580112" y="6399303"/>
            <a:ext cx="3514616" cy="369332"/>
          </a:xfrm>
          <a:prstGeom prst="rect">
            <a:avLst/>
          </a:prstGeom>
          <a:noFill/>
        </p:spPr>
        <p:txBody>
          <a:bodyPr wrap="none" rtlCol="0">
            <a:spAutoFit/>
          </a:bodyPr>
          <a:lstStyle/>
          <a:p>
            <a:r>
              <a:rPr lang="es-CL" dirty="0">
                <a:solidFill>
                  <a:srgbClr val="76D6FF"/>
                </a:solidFill>
              </a:rPr>
              <a:t>Equipo perforador HCR L110-E5</a:t>
            </a:r>
          </a:p>
        </p:txBody>
      </p:sp>
      <p:pic>
        <p:nvPicPr>
          <p:cNvPr id="19" name="Imagen 18">
            <a:extLst>
              <a:ext uri="{FF2B5EF4-FFF2-40B4-BE49-F238E27FC236}">
                <a16:creationId xmlns:a16="http://schemas.microsoft.com/office/drawing/2014/main" id="{0E4E3649-BBDE-533F-8481-006BBDEBB948}"/>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0" b="95181" l="0" r="96694">
                        <a14:foregroundMark x1="1377" y1="6426" x2="9091" y2="16867"/>
                        <a14:foregroundMark x1="9091" y1="16867" x2="12672" y2="31325"/>
                        <a14:foregroundMark x1="12672" y1="31325" x2="9642" y2="67470"/>
                        <a14:foregroundMark x1="9642" y1="67470" x2="3030" y2="82731"/>
                        <a14:foregroundMark x1="3030" y1="82731" x2="2755" y2="88755"/>
                        <a14:foregroundMark x1="1377" y1="27309" x2="0" y2="35743"/>
                        <a14:foregroundMark x1="66391" y1="3213" x2="83471" y2="4418"/>
                        <a14:foregroundMark x1="83471" y1="4418" x2="89532" y2="8434"/>
                        <a14:foregroundMark x1="93388" y1="11647" x2="94766" y2="20482"/>
                        <a14:foregroundMark x1="83471" y1="3213" x2="90083" y2="3213"/>
                        <a14:foregroundMark x1="93939" y1="24900" x2="80165" y2="28916"/>
                        <a14:foregroundMark x1="80165" y1="28916" x2="60882" y2="26104"/>
                        <a14:foregroundMark x1="60882" y1="26104" x2="48760" y2="43373"/>
                        <a14:foregroundMark x1="48760" y1="43373" x2="58402" y2="52610"/>
                        <a14:foregroundMark x1="58402" y1="52610" x2="73003" y2="47791"/>
                        <a14:foregroundMark x1="73003" y1="47791" x2="85950" y2="54618"/>
                        <a14:foregroundMark x1="85950" y1="54618" x2="95317" y2="83534"/>
                        <a14:foregroundMark x1="95317" y1="83534" x2="95592" y2="85141"/>
                        <a14:foregroundMark x1="86777" y1="29719" x2="84848" y2="70683"/>
                        <a14:foregroundMark x1="21488" y1="26104" x2="65289" y2="50602"/>
                        <a14:foregroundMark x1="65289" y1="50602" x2="73278" y2="61847"/>
                        <a14:foregroundMark x1="73278" y1="61847" x2="26997" y2="69478"/>
                        <a14:foregroundMark x1="40220" y1="25703" x2="29477" y2="58635"/>
                        <a14:foregroundMark x1="29477" y1="58635" x2="44628" y2="55422"/>
                        <a14:foregroundMark x1="44628" y1="55422" x2="65289" y2="40161"/>
                        <a14:foregroundMark x1="65289" y1="40161" x2="66391" y2="36546"/>
                        <a14:foregroundMark x1="2755" y1="8032" x2="1928" y2="79518"/>
                        <a14:foregroundMark x1="4683" y1="5622" x2="16253" y2="6024"/>
                        <a14:foregroundMark x1="16253" y1="6024" x2="27548" y2="5622"/>
                        <a14:foregroundMark x1="27548" y1="5622" x2="64738" y2="6426"/>
                        <a14:foregroundMark x1="64738" y1="6426" x2="85124" y2="5221"/>
                        <a14:foregroundMark x1="66942" y1="2008" x2="89807" y2="3614"/>
                        <a14:foregroundMark x1="94490" y1="26104" x2="95868" y2="79518"/>
                        <a14:foregroundMark x1="95868" y1="79518" x2="90909" y2="93173"/>
                        <a14:foregroundMark x1="90909" y1="93173" x2="90634" y2="93173"/>
                        <a14:foregroundMark x1="1377" y1="3614" x2="25620" y2="2410"/>
                        <a14:foregroundMark x1="50964" y1="3614" x2="62810" y2="4016"/>
                        <a14:foregroundMark x1="25620" y1="2410" x2="42149" y2="3213"/>
                        <a14:foregroundMark x1="64463" y1="3614" x2="65840" y2="4016"/>
                        <a14:foregroundMark x1="1377" y1="3614" x2="1377" y2="3614"/>
                        <a14:foregroundMark x1="3581" y1="3213" x2="6336" y2="3614"/>
                        <a14:foregroundMark x1="9091" y1="3213" x2="9091" y2="3213"/>
                        <a14:foregroundMark x1="1653" y1="1606" x2="1653" y2="1606"/>
                        <a14:foregroundMark x1="2755" y1="2410" x2="2755" y2="2410"/>
                        <a14:foregroundMark x1="3030" y1="2008" x2="3030" y2="2008"/>
                        <a14:foregroundMark x1="4683" y1="1606" x2="15702" y2="1606"/>
                        <a14:foregroundMark x1="34711" y1="2008" x2="51515" y2="1205"/>
                        <a14:foregroundMark x1="59780" y1="0" x2="90909" y2="1606"/>
                        <a14:foregroundMark x1="80165" y1="803" x2="90634" y2="803"/>
                        <a14:foregroundMark x1="90634" y1="803" x2="92011" y2="803"/>
                        <a14:foregroundMark x1="9917" y1="803" x2="0" y2="2811"/>
                        <a14:foregroundMark x1="10193" y1="803" x2="43526" y2="2811"/>
                        <a14:foregroundMark x1="43526" y1="2811" x2="44904" y2="2008"/>
                        <a14:foregroundMark x1="47383" y1="2008" x2="47383" y2="2008"/>
                        <a14:foregroundMark x1="45730" y1="803" x2="57851" y2="1205"/>
                        <a14:foregroundMark x1="57851" y1="1205" x2="63636" y2="803"/>
                        <a14:foregroundMark x1="51515" y1="1205" x2="57576" y2="402"/>
                        <a14:foregroundMark x1="54545" y1="0" x2="46832" y2="0"/>
                        <a14:foregroundMark x1="91185" y1="1205" x2="96143" y2="10442"/>
                      </a14:backgroundRemoval>
                    </a14:imgEffect>
                  </a14:imgLayer>
                </a14:imgProps>
              </a:ext>
              <a:ext uri="{28A0092B-C50C-407E-A947-70E740481C1C}">
                <a14:useLocalDpi xmlns:a14="http://schemas.microsoft.com/office/drawing/2010/main"/>
              </a:ext>
            </a:extLst>
          </a:blip>
          <a:srcRect/>
          <a:stretch/>
        </p:blipFill>
        <p:spPr>
          <a:xfrm>
            <a:off x="1567646" y="4676774"/>
            <a:ext cx="1904251" cy="1309173"/>
          </a:xfrm>
          <a:prstGeom prst="rect">
            <a:avLst/>
          </a:prstGeom>
        </p:spPr>
      </p:pic>
    </p:spTree>
    <p:extLst>
      <p:ext uri="{BB962C8B-B14F-4D97-AF65-F5344CB8AC3E}">
        <p14:creationId xmlns:p14="http://schemas.microsoft.com/office/powerpoint/2010/main" val="40700150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6DCEC69-34A9-5432-C98E-3D0049631C1A}"/>
              </a:ext>
            </a:extLst>
          </p:cNvPr>
          <p:cNvSpPr/>
          <p:nvPr/>
        </p:nvSpPr>
        <p:spPr>
          <a:xfrm>
            <a:off x="0" y="6309320"/>
            <a:ext cx="9144000" cy="562063"/>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5" name="Rectángulo 4">
            <a:extLst>
              <a:ext uri="{FF2B5EF4-FFF2-40B4-BE49-F238E27FC236}">
                <a16:creationId xmlns:a16="http://schemas.microsoft.com/office/drawing/2014/main" id="{E6686504-765B-16F9-6777-7867E113D970}"/>
              </a:ext>
            </a:extLst>
          </p:cNvPr>
          <p:cNvSpPr/>
          <p:nvPr/>
        </p:nvSpPr>
        <p:spPr>
          <a:xfrm>
            <a:off x="0" y="0"/>
            <a:ext cx="9144000" cy="2060848"/>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6" name="Rectangle 3">
            <a:extLst>
              <a:ext uri="{FF2B5EF4-FFF2-40B4-BE49-F238E27FC236}">
                <a16:creationId xmlns:a16="http://schemas.microsoft.com/office/drawing/2014/main" id="{37B146C3-660B-47CC-CFB0-318DE67C3A2F}"/>
              </a:ext>
            </a:extLst>
          </p:cNvPr>
          <p:cNvSpPr txBox="1">
            <a:spLocks noChangeArrowheads="1"/>
          </p:cNvSpPr>
          <p:nvPr/>
        </p:nvSpPr>
        <p:spPr bwMode="auto">
          <a:xfrm>
            <a:off x="611560" y="476672"/>
            <a:ext cx="4464496" cy="108012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normAutofit fontScale="92500"/>
          </a:bodyPr>
          <a:lst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eaLnBrk="1" hangingPunct="1">
              <a:buFont typeface="Wingdings" charset="2"/>
              <a:buNone/>
              <a:defRPr/>
            </a:pPr>
            <a:r>
              <a:rPr lang="es-CO" altLang="es-ES_tradnl" sz="2800" b="1" kern="0" dirty="0">
                <a:solidFill>
                  <a:schemeClr val="tx1">
                    <a:lumMod val="50000"/>
                    <a:lumOff val="50000"/>
                  </a:schemeClr>
                </a:solidFill>
                <a:latin typeface="Myriad Pro"/>
                <a:cs typeface="Myriad Pro"/>
              </a:rPr>
              <a:t>HCR L110-E5</a:t>
            </a:r>
          </a:p>
          <a:p>
            <a:pPr eaLnBrk="1" hangingPunct="1">
              <a:buFont typeface="Wingdings" charset="2"/>
              <a:buNone/>
              <a:defRPr/>
            </a:pPr>
            <a:r>
              <a:rPr lang="es-CO" altLang="es-ES_tradnl" sz="2800" b="1" kern="0" dirty="0">
                <a:solidFill>
                  <a:srgbClr val="FF822F"/>
                </a:solidFill>
                <a:latin typeface="Myriad Pro"/>
                <a:cs typeface="Myriad Pro"/>
              </a:rPr>
              <a:t>Presentación del producto</a:t>
            </a:r>
          </a:p>
        </p:txBody>
      </p:sp>
      <p:sp>
        <p:nvSpPr>
          <p:cNvPr id="7" name="CuadroTexto 6">
            <a:extLst>
              <a:ext uri="{FF2B5EF4-FFF2-40B4-BE49-F238E27FC236}">
                <a16:creationId xmlns:a16="http://schemas.microsoft.com/office/drawing/2014/main" id="{BC2C848B-54E3-128C-1AF5-7EFBC1DCB9CA}"/>
              </a:ext>
            </a:extLst>
          </p:cNvPr>
          <p:cNvSpPr txBox="1"/>
          <p:nvPr/>
        </p:nvSpPr>
        <p:spPr>
          <a:xfrm>
            <a:off x="5580112" y="6399303"/>
            <a:ext cx="3514616" cy="369332"/>
          </a:xfrm>
          <a:prstGeom prst="rect">
            <a:avLst/>
          </a:prstGeom>
          <a:noFill/>
        </p:spPr>
        <p:txBody>
          <a:bodyPr wrap="none" rtlCol="0">
            <a:spAutoFit/>
          </a:bodyPr>
          <a:lstStyle/>
          <a:p>
            <a:r>
              <a:rPr lang="es-CL" dirty="0">
                <a:solidFill>
                  <a:srgbClr val="76D6FF"/>
                </a:solidFill>
              </a:rPr>
              <a:t>Equipo perforador HCR L110-E5</a:t>
            </a:r>
          </a:p>
        </p:txBody>
      </p:sp>
      <p:pic>
        <p:nvPicPr>
          <p:cNvPr id="9" name="Imagen 8">
            <a:extLst>
              <a:ext uri="{FF2B5EF4-FFF2-40B4-BE49-F238E27FC236}">
                <a16:creationId xmlns:a16="http://schemas.microsoft.com/office/drawing/2014/main" id="{AFF98321-CAC7-8853-4619-63B383FB29BA}"/>
              </a:ext>
            </a:extLst>
          </p:cNvPr>
          <p:cNvPicPr>
            <a:picLocks noChangeAspect="1"/>
          </p:cNvPicPr>
          <p:nvPr/>
        </p:nvPicPr>
        <p:blipFill>
          <a:blip r:embed="rId2"/>
          <a:stretch>
            <a:fillRect/>
          </a:stretch>
        </p:blipFill>
        <p:spPr>
          <a:xfrm>
            <a:off x="251520" y="2636912"/>
            <a:ext cx="3975100" cy="2895600"/>
          </a:xfrm>
          <a:prstGeom prst="rect">
            <a:avLst/>
          </a:prstGeom>
        </p:spPr>
      </p:pic>
      <p:sp>
        <p:nvSpPr>
          <p:cNvPr id="11" name="CuadroTexto 10">
            <a:extLst>
              <a:ext uri="{FF2B5EF4-FFF2-40B4-BE49-F238E27FC236}">
                <a16:creationId xmlns:a16="http://schemas.microsoft.com/office/drawing/2014/main" id="{2CAAD351-D373-2C9C-DB7F-FA87DEEFA0C2}"/>
              </a:ext>
            </a:extLst>
          </p:cNvPr>
          <p:cNvSpPr txBox="1"/>
          <p:nvPr/>
        </p:nvSpPr>
        <p:spPr>
          <a:xfrm>
            <a:off x="4716016" y="3356992"/>
            <a:ext cx="4572000" cy="1200329"/>
          </a:xfrm>
          <a:prstGeom prst="rect">
            <a:avLst/>
          </a:prstGeom>
          <a:noFill/>
        </p:spPr>
        <p:txBody>
          <a:bodyPr wrap="square">
            <a:spAutoFit/>
          </a:bodyPr>
          <a:lstStyle/>
          <a:p>
            <a:r>
              <a:rPr lang="es-CL" dirty="0"/>
              <a:t>1 monitor de visualización múltiple</a:t>
            </a:r>
          </a:p>
          <a:p>
            <a:r>
              <a:rPr lang="es-CL" dirty="0"/>
              <a:t>2 interruptores de control adicionales</a:t>
            </a:r>
          </a:p>
          <a:p>
            <a:r>
              <a:rPr lang="es-CL" dirty="0"/>
              <a:t>3 interruptores de sub-pantalla</a:t>
            </a:r>
          </a:p>
          <a:p>
            <a:r>
              <a:rPr lang="es-CL" dirty="0"/>
              <a:t>4 interruptores de función</a:t>
            </a:r>
          </a:p>
        </p:txBody>
      </p:sp>
    </p:spTree>
    <p:extLst>
      <p:ext uri="{BB962C8B-B14F-4D97-AF65-F5344CB8AC3E}">
        <p14:creationId xmlns:p14="http://schemas.microsoft.com/office/powerpoint/2010/main" val="1919284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6DCEC69-34A9-5432-C98E-3D0049631C1A}"/>
              </a:ext>
            </a:extLst>
          </p:cNvPr>
          <p:cNvSpPr/>
          <p:nvPr/>
        </p:nvSpPr>
        <p:spPr>
          <a:xfrm>
            <a:off x="0" y="6309320"/>
            <a:ext cx="9144000" cy="562063"/>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5" name="Rectángulo 4">
            <a:extLst>
              <a:ext uri="{FF2B5EF4-FFF2-40B4-BE49-F238E27FC236}">
                <a16:creationId xmlns:a16="http://schemas.microsoft.com/office/drawing/2014/main" id="{E6686504-765B-16F9-6777-7867E113D970}"/>
              </a:ext>
            </a:extLst>
          </p:cNvPr>
          <p:cNvSpPr/>
          <p:nvPr/>
        </p:nvSpPr>
        <p:spPr>
          <a:xfrm>
            <a:off x="0" y="0"/>
            <a:ext cx="9144000" cy="2060848"/>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6" name="Rectangle 3">
            <a:extLst>
              <a:ext uri="{FF2B5EF4-FFF2-40B4-BE49-F238E27FC236}">
                <a16:creationId xmlns:a16="http://schemas.microsoft.com/office/drawing/2014/main" id="{37B146C3-660B-47CC-CFB0-318DE67C3A2F}"/>
              </a:ext>
            </a:extLst>
          </p:cNvPr>
          <p:cNvSpPr txBox="1">
            <a:spLocks noChangeArrowheads="1"/>
          </p:cNvSpPr>
          <p:nvPr/>
        </p:nvSpPr>
        <p:spPr bwMode="auto">
          <a:xfrm>
            <a:off x="611560" y="476672"/>
            <a:ext cx="4464496" cy="10801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normAutofit fontScale="92500"/>
          </a:bodyPr>
          <a:lst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eaLnBrk="1" hangingPunct="1">
              <a:buFont typeface="Wingdings" charset="2"/>
              <a:buNone/>
              <a:defRPr/>
            </a:pPr>
            <a:r>
              <a:rPr lang="es-CO" altLang="es-ES_tradnl" sz="2800" b="1" kern="0" dirty="0">
                <a:solidFill>
                  <a:schemeClr val="tx1">
                    <a:lumMod val="50000"/>
                    <a:lumOff val="50000"/>
                  </a:schemeClr>
                </a:solidFill>
                <a:latin typeface="Myriad Pro"/>
                <a:cs typeface="Myriad Pro"/>
              </a:rPr>
              <a:t>HCR L110-E5</a:t>
            </a:r>
          </a:p>
          <a:p>
            <a:pPr eaLnBrk="1" hangingPunct="1">
              <a:buFont typeface="Wingdings" charset="2"/>
              <a:buNone/>
              <a:defRPr/>
            </a:pPr>
            <a:r>
              <a:rPr lang="es-CO" altLang="es-ES_tradnl" sz="2800" b="1" kern="0" dirty="0">
                <a:solidFill>
                  <a:srgbClr val="FF822F"/>
                </a:solidFill>
                <a:latin typeface="Myriad Pro"/>
                <a:cs typeface="Myriad Pro"/>
              </a:rPr>
              <a:t>Presentación del producto</a:t>
            </a:r>
          </a:p>
        </p:txBody>
      </p:sp>
      <p:sp>
        <p:nvSpPr>
          <p:cNvPr id="7" name="CuadroTexto 6">
            <a:extLst>
              <a:ext uri="{FF2B5EF4-FFF2-40B4-BE49-F238E27FC236}">
                <a16:creationId xmlns:a16="http://schemas.microsoft.com/office/drawing/2014/main" id="{BC2C848B-54E3-128C-1AF5-7EFBC1DCB9CA}"/>
              </a:ext>
            </a:extLst>
          </p:cNvPr>
          <p:cNvSpPr txBox="1"/>
          <p:nvPr/>
        </p:nvSpPr>
        <p:spPr>
          <a:xfrm>
            <a:off x="5580112" y="6399303"/>
            <a:ext cx="3514616" cy="369332"/>
          </a:xfrm>
          <a:prstGeom prst="rect">
            <a:avLst/>
          </a:prstGeom>
          <a:noFill/>
        </p:spPr>
        <p:txBody>
          <a:bodyPr wrap="none" rtlCol="0">
            <a:spAutoFit/>
          </a:bodyPr>
          <a:lstStyle/>
          <a:p>
            <a:r>
              <a:rPr lang="es-CL" dirty="0">
                <a:solidFill>
                  <a:srgbClr val="76D6FF"/>
                </a:solidFill>
              </a:rPr>
              <a:t>Equipo perforador HCR L110-E5</a:t>
            </a:r>
          </a:p>
        </p:txBody>
      </p:sp>
      <p:sp>
        <p:nvSpPr>
          <p:cNvPr id="10" name="CuadroTexto 9">
            <a:extLst>
              <a:ext uri="{FF2B5EF4-FFF2-40B4-BE49-F238E27FC236}">
                <a16:creationId xmlns:a16="http://schemas.microsoft.com/office/drawing/2014/main" id="{DDA65F3D-A1A2-EECC-B207-72737498F363}"/>
              </a:ext>
            </a:extLst>
          </p:cNvPr>
          <p:cNvSpPr txBox="1"/>
          <p:nvPr/>
        </p:nvSpPr>
        <p:spPr>
          <a:xfrm>
            <a:off x="4919088" y="2502301"/>
            <a:ext cx="4176464" cy="3108543"/>
          </a:xfrm>
          <a:prstGeom prst="rect">
            <a:avLst/>
          </a:prstGeom>
          <a:noFill/>
        </p:spPr>
        <p:txBody>
          <a:bodyPr wrap="square">
            <a:spAutoFit/>
          </a:bodyPr>
          <a:lstStyle/>
          <a:p>
            <a:r>
              <a:rPr lang="es-CL" sz="1400" dirty="0"/>
              <a:t>❶ Manómetro de impacto</a:t>
            </a:r>
          </a:p>
          <a:p>
            <a:r>
              <a:rPr lang="es-CL" sz="1400" dirty="0"/>
              <a:t>❷ Manómetro de presión de avance</a:t>
            </a:r>
          </a:p>
          <a:p>
            <a:r>
              <a:rPr lang="es-CL" sz="1400" dirty="0"/>
              <a:t>❸ Manómetro de presión de rotación</a:t>
            </a:r>
          </a:p>
          <a:p>
            <a:r>
              <a:rPr lang="es-CL" sz="1400" dirty="0"/>
              <a:t>❹ Manómetro de presión de aire barrido</a:t>
            </a:r>
          </a:p>
          <a:p>
            <a:r>
              <a:rPr lang="es-CL" sz="1400" dirty="0"/>
              <a:t>❺ Pantalla de perforación</a:t>
            </a:r>
          </a:p>
          <a:p>
            <a:r>
              <a:rPr lang="es-CL" sz="1400" dirty="0"/>
              <a:t>❻ Lámpara de temperatura del aire de descarga</a:t>
            </a:r>
          </a:p>
          <a:p>
            <a:r>
              <a:rPr lang="es-CL" sz="1400" dirty="0"/>
              <a:t>❼ Lámpara de temperatura del aceite hidráulico</a:t>
            </a:r>
          </a:p>
          <a:p>
            <a:r>
              <a:rPr lang="es-CL" sz="1400" dirty="0"/>
              <a:t>❽ Indicador de nivel de DEF</a:t>
            </a:r>
          </a:p>
          <a:p>
            <a:r>
              <a:rPr lang="es-CL" sz="1400" dirty="0"/>
              <a:t>❾ Indicador de nivel de combustible</a:t>
            </a:r>
          </a:p>
          <a:p>
            <a:r>
              <a:rPr lang="es-CL" sz="1400" dirty="0"/>
              <a:t>❿ pantalla </a:t>
            </a:r>
            <a:r>
              <a:rPr lang="es-CL" sz="1400" dirty="0" err="1"/>
              <a:t>iMS</a:t>
            </a:r>
            <a:endParaRPr lang="es-CL" sz="1400" dirty="0"/>
          </a:p>
          <a:p>
            <a:r>
              <a:rPr lang="es-CL" sz="1400" dirty="0"/>
              <a:t>⓫ Visualización del código de falla del motor</a:t>
            </a:r>
          </a:p>
          <a:p>
            <a:r>
              <a:rPr lang="es-CL" sz="1400" dirty="0"/>
              <a:t>⓬ Visualización de la velocidad del motor</a:t>
            </a:r>
          </a:p>
          <a:p>
            <a:r>
              <a:rPr lang="es-CL" sz="1400" dirty="0"/>
              <a:t>⓭ Lámpara de precaución</a:t>
            </a:r>
          </a:p>
          <a:p>
            <a:r>
              <a:rPr lang="es-CL" sz="1400" dirty="0"/>
              <a:t>⓮ Monitoreo de la pantalla de la cámara</a:t>
            </a:r>
          </a:p>
        </p:txBody>
      </p:sp>
      <p:pic>
        <p:nvPicPr>
          <p:cNvPr id="13" name="Imagen 12">
            <a:extLst>
              <a:ext uri="{FF2B5EF4-FFF2-40B4-BE49-F238E27FC236}">
                <a16:creationId xmlns:a16="http://schemas.microsoft.com/office/drawing/2014/main" id="{BCC7EAEB-AE8A-28A4-8E2E-0F6691664EA4}"/>
              </a:ext>
            </a:extLst>
          </p:cNvPr>
          <p:cNvPicPr>
            <a:picLocks noChangeAspect="1"/>
          </p:cNvPicPr>
          <p:nvPr/>
        </p:nvPicPr>
        <p:blipFill>
          <a:blip r:embed="rId2"/>
          <a:stretch>
            <a:fillRect/>
          </a:stretch>
        </p:blipFill>
        <p:spPr>
          <a:xfrm>
            <a:off x="179512" y="2285468"/>
            <a:ext cx="4762598" cy="3231763"/>
          </a:xfrm>
          <a:prstGeom prst="rect">
            <a:avLst/>
          </a:prstGeom>
        </p:spPr>
      </p:pic>
    </p:spTree>
    <p:extLst>
      <p:ext uri="{BB962C8B-B14F-4D97-AF65-F5344CB8AC3E}">
        <p14:creationId xmlns:p14="http://schemas.microsoft.com/office/powerpoint/2010/main" val="39907618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C378FBDD-1FA1-4954-30F3-105C215B8F60}"/>
              </a:ext>
            </a:extLst>
          </p:cNvPr>
          <p:cNvSpPr/>
          <p:nvPr/>
        </p:nvSpPr>
        <p:spPr>
          <a:xfrm>
            <a:off x="0" y="6309320"/>
            <a:ext cx="9144000" cy="562063"/>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9" name="Rectángulo 8">
            <a:extLst>
              <a:ext uri="{FF2B5EF4-FFF2-40B4-BE49-F238E27FC236}">
                <a16:creationId xmlns:a16="http://schemas.microsoft.com/office/drawing/2014/main" id="{928DB33C-889A-AE39-7898-444D06671343}"/>
              </a:ext>
            </a:extLst>
          </p:cNvPr>
          <p:cNvSpPr/>
          <p:nvPr/>
        </p:nvSpPr>
        <p:spPr>
          <a:xfrm>
            <a:off x="0" y="0"/>
            <a:ext cx="9144000" cy="2060848"/>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10" name="Rectangle 3">
            <a:extLst>
              <a:ext uri="{FF2B5EF4-FFF2-40B4-BE49-F238E27FC236}">
                <a16:creationId xmlns:a16="http://schemas.microsoft.com/office/drawing/2014/main" id="{97EE8C89-D1DC-EF7E-E63B-DFFB3B64B809}"/>
              </a:ext>
            </a:extLst>
          </p:cNvPr>
          <p:cNvSpPr txBox="1">
            <a:spLocks noChangeArrowheads="1"/>
          </p:cNvSpPr>
          <p:nvPr/>
        </p:nvSpPr>
        <p:spPr bwMode="auto">
          <a:xfrm>
            <a:off x="611560" y="476672"/>
            <a:ext cx="4464496" cy="108012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normAutofit fontScale="92500"/>
          </a:bodyPr>
          <a:lst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eaLnBrk="1" hangingPunct="1">
              <a:buFont typeface="Wingdings" charset="2"/>
              <a:buNone/>
              <a:defRPr/>
            </a:pPr>
            <a:r>
              <a:rPr lang="es-CO" altLang="es-ES_tradnl" sz="2800" b="1" kern="0" dirty="0">
                <a:solidFill>
                  <a:schemeClr val="tx1">
                    <a:lumMod val="50000"/>
                    <a:lumOff val="50000"/>
                  </a:schemeClr>
                </a:solidFill>
                <a:latin typeface="Myriad Pro"/>
                <a:cs typeface="Myriad Pro"/>
              </a:rPr>
              <a:t>HCR L110-E5</a:t>
            </a:r>
          </a:p>
          <a:p>
            <a:pPr eaLnBrk="1" hangingPunct="1">
              <a:buFont typeface="Wingdings" charset="2"/>
              <a:buNone/>
              <a:defRPr/>
            </a:pPr>
            <a:r>
              <a:rPr lang="es-CO" altLang="es-ES_tradnl" sz="2800" b="1" kern="0" dirty="0">
                <a:solidFill>
                  <a:srgbClr val="FF822F"/>
                </a:solidFill>
                <a:latin typeface="Myriad Pro"/>
                <a:cs typeface="Myriad Pro"/>
              </a:rPr>
              <a:t>Presentación del producto</a:t>
            </a:r>
          </a:p>
        </p:txBody>
      </p:sp>
      <p:sp>
        <p:nvSpPr>
          <p:cNvPr id="11" name="CuadroTexto 10">
            <a:extLst>
              <a:ext uri="{FF2B5EF4-FFF2-40B4-BE49-F238E27FC236}">
                <a16:creationId xmlns:a16="http://schemas.microsoft.com/office/drawing/2014/main" id="{5B23EFBC-0AF8-B133-4E39-05D8EDD45F58}"/>
              </a:ext>
            </a:extLst>
          </p:cNvPr>
          <p:cNvSpPr txBox="1"/>
          <p:nvPr/>
        </p:nvSpPr>
        <p:spPr>
          <a:xfrm>
            <a:off x="5580112" y="6399303"/>
            <a:ext cx="3514616" cy="369332"/>
          </a:xfrm>
          <a:prstGeom prst="rect">
            <a:avLst/>
          </a:prstGeom>
          <a:noFill/>
        </p:spPr>
        <p:txBody>
          <a:bodyPr wrap="none" rtlCol="0">
            <a:spAutoFit/>
          </a:bodyPr>
          <a:lstStyle/>
          <a:p>
            <a:r>
              <a:rPr lang="es-CL" dirty="0">
                <a:solidFill>
                  <a:srgbClr val="76D6FF"/>
                </a:solidFill>
              </a:rPr>
              <a:t>Equipo perforador HCR L110-E5</a:t>
            </a:r>
          </a:p>
        </p:txBody>
      </p:sp>
      <p:pic>
        <p:nvPicPr>
          <p:cNvPr id="13" name="Imagen 12">
            <a:extLst>
              <a:ext uri="{FF2B5EF4-FFF2-40B4-BE49-F238E27FC236}">
                <a16:creationId xmlns:a16="http://schemas.microsoft.com/office/drawing/2014/main" id="{99FB1963-A580-1F97-E952-63C5CE8D03B6}"/>
              </a:ext>
            </a:extLst>
          </p:cNvPr>
          <p:cNvPicPr>
            <a:picLocks noChangeAspect="1"/>
          </p:cNvPicPr>
          <p:nvPr/>
        </p:nvPicPr>
        <p:blipFill>
          <a:blip r:embed="rId2"/>
          <a:stretch>
            <a:fillRect/>
          </a:stretch>
        </p:blipFill>
        <p:spPr>
          <a:xfrm>
            <a:off x="0" y="2724123"/>
            <a:ext cx="8989533" cy="2491076"/>
          </a:xfrm>
          <a:prstGeom prst="rect">
            <a:avLst/>
          </a:prstGeom>
        </p:spPr>
      </p:pic>
      <p:sp>
        <p:nvSpPr>
          <p:cNvPr id="15" name="CuadroTexto 14">
            <a:extLst>
              <a:ext uri="{FF2B5EF4-FFF2-40B4-BE49-F238E27FC236}">
                <a16:creationId xmlns:a16="http://schemas.microsoft.com/office/drawing/2014/main" id="{14F51A9A-1DCF-0FF2-B3AA-69AFF89E9C10}"/>
              </a:ext>
            </a:extLst>
          </p:cNvPr>
          <p:cNvSpPr txBox="1"/>
          <p:nvPr/>
        </p:nvSpPr>
        <p:spPr>
          <a:xfrm>
            <a:off x="323528" y="3049796"/>
            <a:ext cx="5084008" cy="523220"/>
          </a:xfrm>
          <a:prstGeom prst="rect">
            <a:avLst/>
          </a:prstGeom>
          <a:solidFill>
            <a:schemeClr val="bg1"/>
          </a:solidFill>
        </p:spPr>
        <p:txBody>
          <a:bodyPr wrap="square">
            <a:spAutoFit/>
          </a:bodyPr>
          <a:lstStyle/>
          <a:p>
            <a:r>
              <a:rPr lang="es-CL" sz="1400" dirty="0"/>
              <a:t>En caso de falla o error, el operador puede comprobar rápidamente el estado de cada sección del equipo perforador</a:t>
            </a:r>
          </a:p>
        </p:txBody>
      </p:sp>
      <p:sp>
        <p:nvSpPr>
          <p:cNvPr id="16" name="CuadroTexto 15">
            <a:extLst>
              <a:ext uri="{FF2B5EF4-FFF2-40B4-BE49-F238E27FC236}">
                <a16:creationId xmlns:a16="http://schemas.microsoft.com/office/drawing/2014/main" id="{731F38EB-A329-4E0E-AE24-830BD6D1E2EB}"/>
              </a:ext>
            </a:extLst>
          </p:cNvPr>
          <p:cNvSpPr txBox="1"/>
          <p:nvPr/>
        </p:nvSpPr>
        <p:spPr>
          <a:xfrm>
            <a:off x="539552" y="2708920"/>
            <a:ext cx="3456384" cy="400110"/>
          </a:xfrm>
          <a:prstGeom prst="rect">
            <a:avLst/>
          </a:prstGeom>
          <a:solidFill>
            <a:schemeClr val="bg1"/>
          </a:solidFill>
        </p:spPr>
        <p:txBody>
          <a:bodyPr wrap="square">
            <a:spAutoFit/>
          </a:bodyPr>
          <a:lstStyle/>
          <a:p>
            <a:r>
              <a:rPr lang="es-CL" sz="2000" dirty="0"/>
              <a:t>Solución de problemas</a:t>
            </a:r>
          </a:p>
        </p:txBody>
      </p:sp>
    </p:spTree>
    <p:extLst>
      <p:ext uri="{BB962C8B-B14F-4D97-AF65-F5344CB8AC3E}">
        <p14:creationId xmlns:p14="http://schemas.microsoft.com/office/powerpoint/2010/main" val="20055559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596144" y="2537520"/>
            <a:ext cx="3202076" cy="2893100"/>
          </a:xfrm>
          <a:prstGeom prst="rect">
            <a:avLst/>
          </a:prstGeom>
        </p:spPr>
        <p:txBody>
          <a:bodyPr wrap="square">
            <a:spAutoFit/>
          </a:bodyPr>
          <a:lstStyle/>
          <a:p>
            <a:pPr algn="just"/>
            <a:r>
              <a:rPr lang="es-ES" sz="1400" dirty="0">
                <a:solidFill>
                  <a:srgbClr val="7F7F7F"/>
                </a:solidFill>
                <a:latin typeface="Myriad Pro"/>
                <a:cs typeface="Myriad Pro"/>
              </a:rPr>
              <a:t>Serie destinada a la minería a cielo abierto, para perforación en TH.</a:t>
            </a:r>
          </a:p>
          <a:p>
            <a:pPr algn="just"/>
            <a:endParaRPr lang="es-ES" sz="1400" dirty="0">
              <a:solidFill>
                <a:srgbClr val="7F7F7F"/>
              </a:solidFill>
              <a:latin typeface="Myriad Pro"/>
              <a:cs typeface="Myriad Pro"/>
            </a:endParaRPr>
          </a:p>
          <a:p>
            <a:pPr algn="just"/>
            <a:r>
              <a:rPr lang="es-ES" sz="1400" dirty="0">
                <a:solidFill>
                  <a:srgbClr val="7F7F7F"/>
                </a:solidFill>
                <a:latin typeface="Myriad Pro"/>
                <a:cs typeface="Myriad Pro"/>
              </a:rPr>
              <a:t>Para aplicaciones en; pre-corte, producción, extracción selectiva, despresurización de roca y explotación de canteras. </a:t>
            </a:r>
          </a:p>
          <a:p>
            <a:pPr algn="just"/>
            <a:endParaRPr lang="es-ES" sz="1400" dirty="0">
              <a:solidFill>
                <a:srgbClr val="7F7F7F"/>
              </a:solidFill>
              <a:latin typeface="Myriad Pro"/>
              <a:cs typeface="Myriad Pro"/>
            </a:endParaRPr>
          </a:p>
          <a:p>
            <a:pPr algn="just"/>
            <a:r>
              <a:rPr lang="es-ES" sz="1400" dirty="0">
                <a:solidFill>
                  <a:srgbClr val="7F7F7F"/>
                </a:solidFill>
                <a:latin typeface="Myriad Pro"/>
                <a:cs typeface="Myriad Pro"/>
              </a:rPr>
              <a:t>Para diámetros entre 102 y 127 mm</a:t>
            </a:r>
          </a:p>
          <a:p>
            <a:pPr algn="just"/>
            <a:r>
              <a:rPr lang="es-ES" sz="1400" dirty="0">
                <a:solidFill>
                  <a:srgbClr val="7F7F7F"/>
                </a:solidFill>
                <a:latin typeface="Myriad Pro"/>
                <a:cs typeface="Myriad Pro"/>
              </a:rPr>
              <a:t>(140 mm)</a:t>
            </a:r>
          </a:p>
          <a:p>
            <a:pPr algn="just"/>
            <a:endParaRPr lang="es-ES" sz="1400" dirty="0">
              <a:solidFill>
                <a:srgbClr val="7F7F7F"/>
              </a:solidFill>
              <a:latin typeface="Myriad Pro"/>
              <a:cs typeface="Myriad Pro"/>
            </a:endParaRPr>
          </a:p>
          <a:p>
            <a:pPr algn="just"/>
            <a:r>
              <a:rPr lang="es-ES" sz="1400" dirty="0">
                <a:solidFill>
                  <a:srgbClr val="7F7F7F"/>
                </a:solidFill>
                <a:latin typeface="Myriad Pro"/>
                <a:cs typeface="Myriad Pro"/>
              </a:rPr>
              <a:t>Hasta una profundidad de 34 m.</a:t>
            </a:r>
          </a:p>
          <a:p>
            <a:pPr algn="just"/>
            <a:r>
              <a:rPr lang="es-ES_tradnl" sz="1400" dirty="0">
                <a:solidFill>
                  <a:srgbClr val="7F7F7F"/>
                </a:solidFill>
                <a:latin typeface="Myriad Pro"/>
                <a:cs typeface="Myriad Pro"/>
              </a:rPr>
              <a:t>	</a:t>
            </a:r>
          </a:p>
        </p:txBody>
      </p:sp>
      <p:sp>
        <p:nvSpPr>
          <p:cNvPr id="8" name="Rectángulo 7">
            <a:extLst>
              <a:ext uri="{FF2B5EF4-FFF2-40B4-BE49-F238E27FC236}">
                <a16:creationId xmlns:a16="http://schemas.microsoft.com/office/drawing/2014/main" id="{C3403B59-DD1C-243C-58DE-50F0BEA54C1D}"/>
              </a:ext>
            </a:extLst>
          </p:cNvPr>
          <p:cNvSpPr/>
          <p:nvPr/>
        </p:nvSpPr>
        <p:spPr>
          <a:xfrm>
            <a:off x="0" y="6309320"/>
            <a:ext cx="9144000" cy="562063"/>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9" name="Rectángulo 8">
            <a:extLst>
              <a:ext uri="{FF2B5EF4-FFF2-40B4-BE49-F238E27FC236}">
                <a16:creationId xmlns:a16="http://schemas.microsoft.com/office/drawing/2014/main" id="{F56EB021-1C6A-7B1E-77A5-5181FCFB2F70}"/>
              </a:ext>
            </a:extLst>
          </p:cNvPr>
          <p:cNvSpPr/>
          <p:nvPr/>
        </p:nvSpPr>
        <p:spPr>
          <a:xfrm>
            <a:off x="0" y="0"/>
            <a:ext cx="9144000" cy="2060848"/>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10" name="Rectangle 3">
            <a:extLst>
              <a:ext uri="{FF2B5EF4-FFF2-40B4-BE49-F238E27FC236}">
                <a16:creationId xmlns:a16="http://schemas.microsoft.com/office/drawing/2014/main" id="{9BDED577-8387-1D12-1D38-C7A6E83E84AC}"/>
              </a:ext>
            </a:extLst>
          </p:cNvPr>
          <p:cNvSpPr txBox="1">
            <a:spLocks noChangeArrowheads="1"/>
          </p:cNvSpPr>
          <p:nvPr/>
        </p:nvSpPr>
        <p:spPr bwMode="auto">
          <a:xfrm>
            <a:off x="611560" y="476672"/>
            <a:ext cx="4464496" cy="108012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normAutofit fontScale="92500"/>
          </a:bodyPr>
          <a:lst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eaLnBrk="1" hangingPunct="1">
              <a:buFont typeface="Wingdings" charset="2"/>
              <a:buNone/>
              <a:defRPr/>
            </a:pPr>
            <a:r>
              <a:rPr lang="es-CO" altLang="es-ES_tradnl" sz="2800" b="1" kern="0" dirty="0">
                <a:solidFill>
                  <a:schemeClr val="tx1">
                    <a:lumMod val="50000"/>
                    <a:lumOff val="50000"/>
                  </a:schemeClr>
                </a:solidFill>
                <a:latin typeface="Myriad Pro"/>
                <a:cs typeface="Myriad Pro"/>
              </a:rPr>
              <a:t>HCR L110-E5</a:t>
            </a:r>
          </a:p>
          <a:p>
            <a:pPr eaLnBrk="1" hangingPunct="1">
              <a:buFont typeface="Wingdings" charset="2"/>
              <a:buNone/>
              <a:defRPr/>
            </a:pPr>
            <a:r>
              <a:rPr lang="es-CO" altLang="es-ES_tradnl" sz="2800" b="1" kern="0" dirty="0">
                <a:solidFill>
                  <a:srgbClr val="FF822F"/>
                </a:solidFill>
                <a:latin typeface="Myriad Pro"/>
                <a:cs typeface="Myriad Pro"/>
              </a:rPr>
              <a:t>Presentación del producto</a:t>
            </a:r>
          </a:p>
        </p:txBody>
      </p:sp>
      <p:sp>
        <p:nvSpPr>
          <p:cNvPr id="11" name="CuadroTexto 10">
            <a:extLst>
              <a:ext uri="{FF2B5EF4-FFF2-40B4-BE49-F238E27FC236}">
                <a16:creationId xmlns:a16="http://schemas.microsoft.com/office/drawing/2014/main" id="{09C161D1-96F6-EABB-AD67-A3833D55CA20}"/>
              </a:ext>
            </a:extLst>
          </p:cNvPr>
          <p:cNvSpPr txBox="1"/>
          <p:nvPr/>
        </p:nvSpPr>
        <p:spPr>
          <a:xfrm>
            <a:off x="5580112" y="6399303"/>
            <a:ext cx="3514616" cy="369332"/>
          </a:xfrm>
          <a:prstGeom prst="rect">
            <a:avLst/>
          </a:prstGeom>
          <a:noFill/>
        </p:spPr>
        <p:txBody>
          <a:bodyPr wrap="none" rtlCol="0">
            <a:spAutoFit/>
          </a:bodyPr>
          <a:lstStyle/>
          <a:p>
            <a:r>
              <a:rPr lang="es-CL" dirty="0">
                <a:solidFill>
                  <a:srgbClr val="76D6FF"/>
                </a:solidFill>
              </a:rPr>
              <a:t>Equipo perforador HCR L110-E5</a:t>
            </a:r>
          </a:p>
        </p:txBody>
      </p:sp>
      <p:pic>
        <p:nvPicPr>
          <p:cNvPr id="12" name="Picture 2">
            <a:extLst>
              <a:ext uri="{FF2B5EF4-FFF2-40B4-BE49-F238E27FC236}">
                <a16:creationId xmlns:a16="http://schemas.microsoft.com/office/drawing/2014/main" id="{BD6CC983-AD41-81F2-8DAD-F77DB5461DD1}"/>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995936" y="1136998"/>
            <a:ext cx="5112568" cy="5061461"/>
          </a:xfrm>
          <a:prstGeom prst="rect">
            <a:avLst/>
          </a:prstGeom>
          <a:noFill/>
          <a:extLst>
            <a:ext uri="{909E8E84-426E-40DD-AFC4-6F175D3DCCD1}">
              <a14:hiddenFill xmlns:a14="http://schemas.microsoft.com/office/drawing/2010/main">
                <a:solidFill>
                  <a:srgbClr val="FFFFFF"/>
                </a:solidFill>
              </a14:hiddenFill>
            </a:ext>
          </a:extLst>
        </p:spPr>
      </p:pic>
      <p:sp>
        <p:nvSpPr>
          <p:cNvPr id="13" name="CuadroTexto 12">
            <a:extLst>
              <a:ext uri="{FF2B5EF4-FFF2-40B4-BE49-F238E27FC236}">
                <a16:creationId xmlns:a16="http://schemas.microsoft.com/office/drawing/2014/main" id="{1C028B45-1CFB-5889-3A5F-1A8642D0AF0D}"/>
              </a:ext>
            </a:extLst>
          </p:cNvPr>
          <p:cNvSpPr txBox="1"/>
          <p:nvPr/>
        </p:nvSpPr>
        <p:spPr>
          <a:xfrm>
            <a:off x="7483091" y="1556792"/>
            <a:ext cx="1561518" cy="338554"/>
          </a:xfrm>
          <a:prstGeom prst="rect">
            <a:avLst/>
          </a:prstGeom>
          <a:noFill/>
        </p:spPr>
        <p:txBody>
          <a:bodyPr wrap="none" rtlCol="0">
            <a:spAutoFit/>
          </a:bodyPr>
          <a:lstStyle/>
          <a:p>
            <a:r>
              <a:rPr lang="es-CL" sz="1600" dirty="0">
                <a:solidFill>
                  <a:srgbClr val="76D6FF"/>
                </a:solidFill>
              </a:rPr>
              <a:t>Versión HD828</a:t>
            </a:r>
          </a:p>
        </p:txBody>
      </p:sp>
    </p:spTree>
    <p:extLst>
      <p:ext uri="{BB962C8B-B14F-4D97-AF65-F5344CB8AC3E}">
        <p14:creationId xmlns:p14="http://schemas.microsoft.com/office/powerpoint/2010/main" val="21854725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C529F327-E15F-1997-EACF-242C9F569944}"/>
              </a:ext>
            </a:extLst>
          </p:cNvPr>
          <p:cNvPicPr>
            <a:picLocks noChangeAspect="1"/>
          </p:cNvPicPr>
          <p:nvPr/>
        </p:nvPicPr>
        <p:blipFill>
          <a:blip r:embed="rId2"/>
          <a:stretch>
            <a:fillRect/>
          </a:stretch>
        </p:blipFill>
        <p:spPr>
          <a:xfrm>
            <a:off x="16857" y="2621304"/>
            <a:ext cx="9127143" cy="3027648"/>
          </a:xfrm>
          <a:prstGeom prst="rect">
            <a:avLst/>
          </a:prstGeom>
        </p:spPr>
      </p:pic>
      <p:sp>
        <p:nvSpPr>
          <p:cNvPr id="8" name="Rectángulo 7">
            <a:extLst>
              <a:ext uri="{FF2B5EF4-FFF2-40B4-BE49-F238E27FC236}">
                <a16:creationId xmlns:a16="http://schemas.microsoft.com/office/drawing/2014/main" id="{C378FBDD-1FA1-4954-30F3-105C215B8F60}"/>
              </a:ext>
            </a:extLst>
          </p:cNvPr>
          <p:cNvSpPr/>
          <p:nvPr/>
        </p:nvSpPr>
        <p:spPr>
          <a:xfrm>
            <a:off x="0" y="6309320"/>
            <a:ext cx="9144000" cy="562063"/>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9" name="Rectángulo 8">
            <a:extLst>
              <a:ext uri="{FF2B5EF4-FFF2-40B4-BE49-F238E27FC236}">
                <a16:creationId xmlns:a16="http://schemas.microsoft.com/office/drawing/2014/main" id="{928DB33C-889A-AE39-7898-444D06671343}"/>
              </a:ext>
            </a:extLst>
          </p:cNvPr>
          <p:cNvSpPr/>
          <p:nvPr/>
        </p:nvSpPr>
        <p:spPr>
          <a:xfrm>
            <a:off x="0" y="0"/>
            <a:ext cx="9144000" cy="2060848"/>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10" name="Rectangle 3">
            <a:extLst>
              <a:ext uri="{FF2B5EF4-FFF2-40B4-BE49-F238E27FC236}">
                <a16:creationId xmlns:a16="http://schemas.microsoft.com/office/drawing/2014/main" id="{97EE8C89-D1DC-EF7E-E63B-DFFB3B64B809}"/>
              </a:ext>
            </a:extLst>
          </p:cNvPr>
          <p:cNvSpPr txBox="1">
            <a:spLocks noChangeArrowheads="1"/>
          </p:cNvSpPr>
          <p:nvPr/>
        </p:nvSpPr>
        <p:spPr bwMode="auto">
          <a:xfrm>
            <a:off x="611560" y="476672"/>
            <a:ext cx="4464496" cy="10801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normAutofit fontScale="92500"/>
          </a:bodyPr>
          <a:lst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eaLnBrk="1" hangingPunct="1">
              <a:buFont typeface="Wingdings" charset="2"/>
              <a:buNone/>
              <a:defRPr/>
            </a:pPr>
            <a:r>
              <a:rPr lang="es-CO" altLang="es-ES_tradnl" sz="2800" b="1" kern="0" dirty="0">
                <a:solidFill>
                  <a:schemeClr val="tx1">
                    <a:lumMod val="50000"/>
                    <a:lumOff val="50000"/>
                  </a:schemeClr>
                </a:solidFill>
                <a:latin typeface="Myriad Pro"/>
                <a:cs typeface="Myriad Pro"/>
              </a:rPr>
              <a:t>HCR L110-E5</a:t>
            </a:r>
          </a:p>
          <a:p>
            <a:pPr eaLnBrk="1" hangingPunct="1">
              <a:buFont typeface="Wingdings" charset="2"/>
              <a:buNone/>
              <a:defRPr/>
            </a:pPr>
            <a:r>
              <a:rPr lang="es-CO" altLang="es-ES_tradnl" sz="2800" b="1" kern="0" dirty="0">
                <a:solidFill>
                  <a:srgbClr val="FF822F"/>
                </a:solidFill>
                <a:latin typeface="Myriad Pro"/>
                <a:cs typeface="Myriad Pro"/>
              </a:rPr>
              <a:t>Presentación del producto</a:t>
            </a:r>
          </a:p>
        </p:txBody>
      </p:sp>
      <p:sp>
        <p:nvSpPr>
          <p:cNvPr id="11" name="CuadroTexto 10">
            <a:extLst>
              <a:ext uri="{FF2B5EF4-FFF2-40B4-BE49-F238E27FC236}">
                <a16:creationId xmlns:a16="http://schemas.microsoft.com/office/drawing/2014/main" id="{5B23EFBC-0AF8-B133-4E39-05D8EDD45F58}"/>
              </a:ext>
            </a:extLst>
          </p:cNvPr>
          <p:cNvSpPr txBox="1"/>
          <p:nvPr/>
        </p:nvSpPr>
        <p:spPr>
          <a:xfrm>
            <a:off x="5580112" y="6399303"/>
            <a:ext cx="3514616" cy="369332"/>
          </a:xfrm>
          <a:prstGeom prst="rect">
            <a:avLst/>
          </a:prstGeom>
          <a:noFill/>
        </p:spPr>
        <p:txBody>
          <a:bodyPr wrap="none" rtlCol="0">
            <a:spAutoFit/>
          </a:bodyPr>
          <a:lstStyle/>
          <a:p>
            <a:r>
              <a:rPr lang="es-CL" dirty="0">
                <a:solidFill>
                  <a:srgbClr val="76D6FF"/>
                </a:solidFill>
              </a:rPr>
              <a:t>Equipo perforador HCR L110-E5</a:t>
            </a:r>
          </a:p>
        </p:txBody>
      </p:sp>
      <p:sp>
        <p:nvSpPr>
          <p:cNvPr id="15" name="CuadroTexto 14">
            <a:extLst>
              <a:ext uri="{FF2B5EF4-FFF2-40B4-BE49-F238E27FC236}">
                <a16:creationId xmlns:a16="http://schemas.microsoft.com/office/drawing/2014/main" id="{14F51A9A-1DCF-0FF2-B3AA-69AFF89E9C10}"/>
              </a:ext>
            </a:extLst>
          </p:cNvPr>
          <p:cNvSpPr txBox="1"/>
          <p:nvPr/>
        </p:nvSpPr>
        <p:spPr>
          <a:xfrm>
            <a:off x="323528" y="3007985"/>
            <a:ext cx="8208912" cy="276999"/>
          </a:xfrm>
          <a:prstGeom prst="rect">
            <a:avLst/>
          </a:prstGeom>
          <a:solidFill>
            <a:schemeClr val="bg1"/>
          </a:solidFill>
        </p:spPr>
        <p:txBody>
          <a:bodyPr wrap="square">
            <a:spAutoFit/>
          </a:bodyPr>
          <a:lstStyle/>
          <a:p>
            <a:r>
              <a:rPr lang="es-CL" sz="1200" dirty="0"/>
              <a:t>el operador puede personalizar la configuración para una perforación personalizada y fácil de usar</a:t>
            </a:r>
          </a:p>
        </p:txBody>
      </p:sp>
      <p:sp>
        <p:nvSpPr>
          <p:cNvPr id="16" name="CuadroTexto 15">
            <a:extLst>
              <a:ext uri="{FF2B5EF4-FFF2-40B4-BE49-F238E27FC236}">
                <a16:creationId xmlns:a16="http://schemas.microsoft.com/office/drawing/2014/main" id="{731F38EB-A329-4E0E-AE24-830BD6D1E2EB}"/>
              </a:ext>
            </a:extLst>
          </p:cNvPr>
          <p:cNvSpPr txBox="1"/>
          <p:nvPr/>
        </p:nvSpPr>
        <p:spPr>
          <a:xfrm>
            <a:off x="467544" y="2602849"/>
            <a:ext cx="3456384" cy="400110"/>
          </a:xfrm>
          <a:prstGeom prst="rect">
            <a:avLst/>
          </a:prstGeom>
          <a:solidFill>
            <a:schemeClr val="bg1"/>
          </a:solidFill>
        </p:spPr>
        <p:txBody>
          <a:bodyPr wrap="square">
            <a:spAutoFit/>
          </a:bodyPr>
          <a:lstStyle/>
          <a:p>
            <a:r>
              <a:rPr lang="es-CL" sz="2000" dirty="0"/>
              <a:t>Ajustes en pantalla</a:t>
            </a:r>
          </a:p>
        </p:txBody>
      </p:sp>
      <p:sp>
        <p:nvSpPr>
          <p:cNvPr id="4" name="CuadroTexto 3">
            <a:extLst>
              <a:ext uri="{FF2B5EF4-FFF2-40B4-BE49-F238E27FC236}">
                <a16:creationId xmlns:a16="http://schemas.microsoft.com/office/drawing/2014/main" id="{68F8E819-F65D-8142-DC2B-DEF7303777FF}"/>
              </a:ext>
            </a:extLst>
          </p:cNvPr>
          <p:cNvSpPr txBox="1"/>
          <p:nvPr/>
        </p:nvSpPr>
        <p:spPr>
          <a:xfrm>
            <a:off x="2699792" y="2676894"/>
            <a:ext cx="4384104" cy="307777"/>
          </a:xfrm>
          <a:prstGeom prst="rect">
            <a:avLst/>
          </a:prstGeom>
          <a:solidFill>
            <a:schemeClr val="bg1"/>
          </a:solidFill>
        </p:spPr>
        <p:txBody>
          <a:bodyPr wrap="square">
            <a:spAutoFit/>
          </a:bodyPr>
          <a:lstStyle/>
          <a:p>
            <a:r>
              <a:rPr lang="es-CL" sz="1400" dirty="0"/>
              <a:t>para una operación de perforación más fácil y suave</a:t>
            </a:r>
          </a:p>
        </p:txBody>
      </p:sp>
    </p:spTree>
    <p:extLst>
      <p:ext uri="{BB962C8B-B14F-4D97-AF65-F5344CB8AC3E}">
        <p14:creationId xmlns:p14="http://schemas.microsoft.com/office/powerpoint/2010/main" val="31266175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4E63AFF8-49C8-DE84-EEA0-282C71A15E88}"/>
              </a:ext>
            </a:extLst>
          </p:cNvPr>
          <p:cNvPicPr>
            <a:picLocks noChangeAspect="1"/>
          </p:cNvPicPr>
          <p:nvPr/>
        </p:nvPicPr>
        <p:blipFill>
          <a:blip r:embed="rId2"/>
          <a:stretch>
            <a:fillRect/>
          </a:stretch>
        </p:blipFill>
        <p:spPr>
          <a:xfrm>
            <a:off x="34248" y="2807009"/>
            <a:ext cx="8995517" cy="2782231"/>
          </a:xfrm>
          <a:prstGeom prst="rect">
            <a:avLst/>
          </a:prstGeom>
        </p:spPr>
      </p:pic>
      <p:sp>
        <p:nvSpPr>
          <p:cNvPr id="8" name="Rectángulo 7">
            <a:extLst>
              <a:ext uri="{FF2B5EF4-FFF2-40B4-BE49-F238E27FC236}">
                <a16:creationId xmlns:a16="http://schemas.microsoft.com/office/drawing/2014/main" id="{C378FBDD-1FA1-4954-30F3-105C215B8F60}"/>
              </a:ext>
            </a:extLst>
          </p:cNvPr>
          <p:cNvSpPr/>
          <p:nvPr/>
        </p:nvSpPr>
        <p:spPr>
          <a:xfrm>
            <a:off x="0" y="6309320"/>
            <a:ext cx="9144000" cy="562063"/>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9" name="Rectángulo 8">
            <a:extLst>
              <a:ext uri="{FF2B5EF4-FFF2-40B4-BE49-F238E27FC236}">
                <a16:creationId xmlns:a16="http://schemas.microsoft.com/office/drawing/2014/main" id="{928DB33C-889A-AE39-7898-444D06671343}"/>
              </a:ext>
            </a:extLst>
          </p:cNvPr>
          <p:cNvSpPr/>
          <p:nvPr/>
        </p:nvSpPr>
        <p:spPr>
          <a:xfrm>
            <a:off x="0" y="0"/>
            <a:ext cx="9144000" cy="2060848"/>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10" name="Rectangle 3">
            <a:extLst>
              <a:ext uri="{FF2B5EF4-FFF2-40B4-BE49-F238E27FC236}">
                <a16:creationId xmlns:a16="http://schemas.microsoft.com/office/drawing/2014/main" id="{97EE8C89-D1DC-EF7E-E63B-DFFB3B64B809}"/>
              </a:ext>
            </a:extLst>
          </p:cNvPr>
          <p:cNvSpPr txBox="1">
            <a:spLocks noChangeArrowheads="1"/>
          </p:cNvSpPr>
          <p:nvPr/>
        </p:nvSpPr>
        <p:spPr bwMode="auto">
          <a:xfrm>
            <a:off x="611560" y="476672"/>
            <a:ext cx="4464496" cy="108012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normAutofit fontScale="92500"/>
          </a:bodyPr>
          <a:lst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eaLnBrk="1" hangingPunct="1">
              <a:buFont typeface="Wingdings" charset="2"/>
              <a:buNone/>
              <a:defRPr/>
            </a:pPr>
            <a:r>
              <a:rPr lang="es-CO" altLang="es-ES_tradnl" sz="2800" b="1" kern="0" dirty="0">
                <a:solidFill>
                  <a:schemeClr val="tx1">
                    <a:lumMod val="50000"/>
                    <a:lumOff val="50000"/>
                  </a:schemeClr>
                </a:solidFill>
                <a:latin typeface="Myriad Pro"/>
                <a:cs typeface="Myriad Pro"/>
              </a:rPr>
              <a:t>HCR L110-E5</a:t>
            </a:r>
          </a:p>
          <a:p>
            <a:pPr eaLnBrk="1" hangingPunct="1">
              <a:buFont typeface="Wingdings" charset="2"/>
              <a:buNone/>
              <a:defRPr/>
            </a:pPr>
            <a:r>
              <a:rPr lang="es-CO" altLang="es-ES_tradnl" sz="2800" b="1" kern="0" dirty="0">
                <a:solidFill>
                  <a:srgbClr val="FF822F"/>
                </a:solidFill>
                <a:latin typeface="Myriad Pro"/>
                <a:cs typeface="Myriad Pro"/>
              </a:rPr>
              <a:t>Presentación del producto</a:t>
            </a:r>
          </a:p>
        </p:txBody>
      </p:sp>
      <p:sp>
        <p:nvSpPr>
          <p:cNvPr id="11" name="CuadroTexto 10">
            <a:extLst>
              <a:ext uri="{FF2B5EF4-FFF2-40B4-BE49-F238E27FC236}">
                <a16:creationId xmlns:a16="http://schemas.microsoft.com/office/drawing/2014/main" id="{5B23EFBC-0AF8-B133-4E39-05D8EDD45F58}"/>
              </a:ext>
            </a:extLst>
          </p:cNvPr>
          <p:cNvSpPr txBox="1"/>
          <p:nvPr/>
        </p:nvSpPr>
        <p:spPr>
          <a:xfrm>
            <a:off x="5580112" y="6399303"/>
            <a:ext cx="3514616" cy="369332"/>
          </a:xfrm>
          <a:prstGeom prst="rect">
            <a:avLst/>
          </a:prstGeom>
          <a:noFill/>
        </p:spPr>
        <p:txBody>
          <a:bodyPr wrap="none" rtlCol="0">
            <a:spAutoFit/>
          </a:bodyPr>
          <a:lstStyle/>
          <a:p>
            <a:r>
              <a:rPr lang="es-CL" dirty="0">
                <a:solidFill>
                  <a:srgbClr val="76D6FF"/>
                </a:solidFill>
              </a:rPr>
              <a:t>Equipo perforador HCR L110-E5</a:t>
            </a:r>
          </a:p>
        </p:txBody>
      </p:sp>
      <p:sp>
        <p:nvSpPr>
          <p:cNvPr id="12" name="CuadroTexto 11">
            <a:extLst>
              <a:ext uri="{FF2B5EF4-FFF2-40B4-BE49-F238E27FC236}">
                <a16:creationId xmlns:a16="http://schemas.microsoft.com/office/drawing/2014/main" id="{E7327470-0ADC-C27A-58E1-C74093FB248A}"/>
              </a:ext>
            </a:extLst>
          </p:cNvPr>
          <p:cNvSpPr txBox="1"/>
          <p:nvPr/>
        </p:nvSpPr>
        <p:spPr>
          <a:xfrm>
            <a:off x="395536" y="2776268"/>
            <a:ext cx="4301177" cy="369332"/>
          </a:xfrm>
          <a:prstGeom prst="rect">
            <a:avLst/>
          </a:prstGeom>
          <a:solidFill>
            <a:schemeClr val="bg1"/>
          </a:solidFill>
        </p:spPr>
        <p:txBody>
          <a:bodyPr wrap="none" rtlCol="0">
            <a:spAutoFit/>
          </a:bodyPr>
          <a:lstStyle/>
          <a:p>
            <a:r>
              <a:rPr lang="es-CL" dirty="0"/>
              <a:t>Operación aún más fácil y más tranquila</a:t>
            </a:r>
          </a:p>
        </p:txBody>
      </p:sp>
      <p:sp>
        <p:nvSpPr>
          <p:cNvPr id="13" name="CuadroTexto 12">
            <a:extLst>
              <a:ext uri="{FF2B5EF4-FFF2-40B4-BE49-F238E27FC236}">
                <a16:creationId xmlns:a16="http://schemas.microsoft.com/office/drawing/2014/main" id="{0C52C7E4-D3C8-E8AB-729B-837EADD7DC76}"/>
              </a:ext>
            </a:extLst>
          </p:cNvPr>
          <p:cNvSpPr txBox="1"/>
          <p:nvPr/>
        </p:nvSpPr>
        <p:spPr>
          <a:xfrm>
            <a:off x="251520" y="3152001"/>
            <a:ext cx="2460930" cy="276999"/>
          </a:xfrm>
          <a:prstGeom prst="rect">
            <a:avLst/>
          </a:prstGeom>
          <a:solidFill>
            <a:schemeClr val="bg1"/>
          </a:solidFill>
        </p:spPr>
        <p:txBody>
          <a:bodyPr wrap="none" rtlCol="0">
            <a:spAutoFit/>
          </a:bodyPr>
          <a:lstStyle/>
          <a:p>
            <a:r>
              <a:rPr lang="es-CL" sz="1200" dirty="0"/>
              <a:t>Información del motor en pantalla</a:t>
            </a:r>
          </a:p>
        </p:txBody>
      </p:sp>
      <p:sp>
        <p:nvSpPr>
          <p:cNvPr id="14" name="CuadroTexto 13">
            <a:extLst>
              <a:ext uri="{FF2B5EF4-FFF2-40B4-BE49-F238E27FC236}">
                <a16:creationId xmlns:a16="http://schemas.microsoft.com/office/drawing/2014/main" id="{4A5D1C0F-D3B0-F4D0-E08B-29C3348C45E6}"/>
              </a:ext>
            </a:extLst>
          </p:cNvPr>
          <p:cNvSpPr txBox="1"/>
          <p:nvPr/>
        </p:nvSpPr>
        <p:spPr>
          <a:xfrm>
            <a:off x="251520" y="3478905"/>
            <a:ext cx="2316800" cy="430887"/>
          </a:xfrm>
          <a:prstGeom prst="rect">
            <a:avLst/>
          </a:prstGeom>
          <a:solidFill>
            <a:schemeClr val="bg1"/>
          </a:solidFill>
        </p:spPr>
        <p:txBody>
          <a:bodyPr wrap="square" rtlCol="0">
            <a:spAutoFit/>
          </a:bodyPr>
          <a:lstStyle/>
          <a:p>
            <a:r>
              <a:rPr lang="es-CL" sz="1100" dirty="0"/>
              <a:t>se muestra diversa información relacionada con el motor</a:t>
            </a:r>
          </a:p>
        </p:txBody>
      </p:sp>
    </p:spTree>
    <p:extLst>
      <p:ext uri="{BB962C8B-B14F-4D97-AF65-F5344CB8AC3E}">
        <p14:creationId xmlns:p14="http://schemas.microsoft.com/office/powerpoint/2010/main" val="17519194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n 15">
            <a:extLst>
              <a:ext uri="{FF2B5EF4-FFF2-40B4-BE49-F238E27FC236}">
                <a16:creationId xmlns:a16="http://schemas.microsoft.com/office/drawing/2014/main" id="{B3D44EE2-F4B0-960F-17EF-E0036F098078}"/>
              </a:ext>
            </a:extLst>
          </p:cNvPr>
          <p:cNvPicPr>
            <a:picLocks noChangeAspect="1"/>
          </p:cNvPicPr>
          <p:nvPr/>
        </p:nvPicPr>
        <p:blipFill>
          <a:blip r:embed="rId2"/>
          <a:stretch>
            <a:fillRect/>
          </a:stretch>
        </p:blipFill>
        <p:spPr>
          <a:xfrm>
            <a:off x="3354328" y="1993839"/>
            <a:ext cx="5740400" cy="4508500"/>
          </a:xfrm>
          <a:prstGeom prst="rect">
            <a:avLst/>
          </a:prstGeom>
        </p:spPr>
      </p:pic>
      <p:sp>
        <p:nvSpPr>
          <p:cNvPr id="6" name="Rectángulo 5"/>
          <p:cNvSpPr/>
          <p:nvPr/>
        </p:nvSpPr>
        <p:spPr>
          <a:xfrm>
            <a:off x="206666" y="3050502"/>
            <a:ext cx="3082568" cy="2478207"/>
          </a:xfrm>
          <a:prstGeom prst="rect">
            <a:avLst/>
          </a:prstGeom>
        </p:spPr>
        <p:txBody>
          <a:bodyPr wrap="square" lIns="107283" tIns="53640" rIns="107283" bIns="53640">
            <a:spAutoFit/>
          </a:bodyPr>
          <a:lstStyle/>
          <a:p>
            <a:pPr algn="just"/>
            <a:r>
              <a:rPr lang="es-CL" sz="1400" dirty="0">
                <a:solidFill>
                  <a:srgbClr val="808080"/>
                </a:solidFill>
                <a:latin typeface="Myriad Pro"/>
                <a:cs typeface="Myriad Pro"/>
              </a:rPr>
              <a:t>Fácil acceso para realizar mantenimiento preventivo.</a:t>
            </a:r>
          </a:p>
          <a:p>
            <a:pPr algn="just"/>
            <a:endParaRPr lang="es-CL" sz="1400" dirty="0">
              <a:solidFill>
                <a:srgbClr val="808080"/>
              </a:solidFill>
              <a:latin typeface="Myriad Pro"/>
              <a:cs typeface="Myriad Pro"/>
            </a:endParaRPr>
          </a:p>
          <a:p>
            <a:pPr algn="just"/>
            <a:endParaRPr lang="es-CL" sz="1400" dirty="0">
              <a:solidFill>
                <a:srgbClr val="808080"/>
              </a:solidFill>
              <a:latin typeface="Myriad Pro"/>
              <a:cs typeface="Myriad Pro"/>
            </a:endParaRPr>
          </a:p>
          <a:p>
            <a:pPr algn="just"/>
            <a:r>
              <a:rPr kumimoji="1" lang="en-US" sz="1400" dirty="0" err="1">
                <a:solidFill>
                  <a:srgbClr val="7F7F7F"/>
                </a:solidFill>
                <a:latin typeface="Myriad Pro"/>
                <a:ea typeface="HG丸ｺﾞｼｯｸM-PRO" charset="0"/>
                <a:cs typeface="Myriad Pro"/>
              </a:rPr>
              <a:t>Equipo</a:t>
            </a:r>
            <a:r>
              <a:rPr kumimoji="1" lang="en-US" sz="1400" dirty="0">
                <a:solidFill>
                  <a:srgbClr val="7F7F7F"/>
                </a:solidFill>
                <a:latin typeface="Myriad Pro"/>
                <a:ea typeface="HG丸ｺﾞｼｯｸM-PRO" charset="0"/>
                <a:cs typeface="Myriad Pro"/>
              </a:rPr>
              <a:t> </a:t>
            </a:r>
            <a:r>
              <a:rPr kumimoji="1" lang="en-US" sz="1400" dirty="0" err="1">
                <a:solidFill>
                  <a:srgbClr val="7F7F7F"/>
                </a:solidFill>
                <a:latin typeface="Myriad Pro"/>
                <a:ea typeface="HG丸ｺﾞｼｯｸM-PRO" charset="0"/>
                <a:cs typeface="Myriad Pro"/>
              </a:rPr>
              <a:t>amigable</a:t>
            </a:r>
            <a:r>
              <a:rPr kumimoji="1" lang="en-US" sz="1400" dirty="0">
                <a:solidFill>
                  <a:srgbClr val="7F7F7F"/>
                </a:solidFill>
                <a:latin typeface="Myriad Pro"/>
                <a:ea typeface="HG丸ｺﾞｼｯｸM-PRO" charset="0"/>
                <a:cs typeface="Myriad Pro"/>
              </a:rPr>
              <a:t> para </a:t>
            </a:r>
            <a:r>
              <a:rPr kumimoji="1" lang="en-US" sz="1400" dirty="0" err="1">
                <a:solidFill>
                  <a:srgbClr val="7F7F7F"/>
                </a:solidFill>
                <a:latin typeface="Myriad Pro"/>
                <a:ea typeface="HG丸ｺﾞｼｯｸM-PRO" charset="0"/>
                <a:cs typeface="Myriad Pro"/>
              </a:rPr>
              <a:t>el</a:t>
            </a:r>
            <a:r>
              <a:rPr kumimoji="1" lang="en-US" sz="1400" dirty="0">
                <a:solidFill>
                  <a:srgbClr val="7F7F7F"/>
                </a:solidFill>
                <a:latin typeface="Myriad Pro"/>
                <a:ea typeface="HG丸ｺﾞｼｯｸM-PRO" charset="0"/>
                <a:cs typeface="Myriad Pro"/>
              </a:rPr>
              <a:t> </a:t>
            </a:r>
            <a:r>
              <a:rPr kumimoji="1" lang="en-US" sz="1400" dirty="0" err="1">
                <a:solidFill>
                  <a:srgbClr val="7F7F7F"/>
                </a:solidFill>
                <a:latin typeface="Myriad Pro"/>
                <a:ea typeface="HG丸ｺﾞｼｯｸM-PRO" charset="0"/>
                <a:cs typeface="Myriad Pro"/>
              </a:rPr>
              <a:t>mantenedor</a:t>
            </a:r>
            <a:r>
              <a:rPr kumimoji="1" lang="en-US" sz="1400" dirty="0">
                <a:solidFill>
                  <a:srgbClr val="7F7F7F"/>
                </a:solidFill>
                <a:latin typeface="Myriad Pro"/>
                <a:ea typeface="HG丸ｺﾞｼｯｸM-PRO" charset="0"/>
                <a:cs typeface="Myriad Pro"/>
              </a:rPr>
              <a:t> gracias a sus </a:t>
            </a:r>
            <a:r>
              <a:rPr kumimoji="1" lang="en-US" sz="1400" dirty="0" err="1">
                <a:solidFill>
                  <a:srgbClr val="7F7F7F"/>
                </a:solidFill>
                <a:latin typeface="Myriad Pro"/>
                <a:ea typeface="HG丸ｺﾞｼｯｸM-PRO" charset="0"/>
                <a:cs typeface="Myriad Pro"/>
              </a:rPr>
              <a:t>amplias</a:t>
            </a:r>
            <a:r>
              <a:rPr kumimoji="1" lang="en-US" sz="1400" dirty="0">
                <a:solidFill>
                  <a:srgbClr val="7F7F7F"/>
                </a:solidFill>
                <a:latin typeface="Myriad Pro"/>
                <a:ea typeface="HG丸ｺﾞｼｯｸM-PRO" charset="0"/>
                <a:cs typeface="Myriad Pro"/>
              </a:rPr>
              <a:t> </a:t>
            </a:r>
            <a:r>
              <a:rPr kumimoji="1" lang="en-US" sz="1400" dirty="0" err="1">
                <a:solidFill>
                  <a:srgbClr val="7F7F7F"/>
                </a:solidFill>
                <a:latin typeface="Myriad Pro"/>
                <a:ea typeface="HG丸ｺﾞｼｯｸM-PRO" charset="0"/>
                <a:cs typeface="Myriad Pro"/>
              </a:rPr>
              <a:t>puertas</a:t>
            </a:r>
            <a:r>
              <a:rPr kumimoji="1" lang="en-US" sz="1400" dirty="0">
                <a:solidFill>
                  <a:srgbClr val="7F7F7F"/>
                </a:solidFill>
                <a:latin typeface="Myriad Pro"/>
                <a:ea typeface="HG丸ｺﾞｼｯｸM-PRO" charset="0"/>
                <a:cs typeface="Myriad Pro"/>
              </a:rPr>
              <a:t> y </a:t>
            </a:r>
            <a:r>
              <a:rPr kumimoji="1" lang="en-US" sz="1400" dirty="0" err="1">
                <a:solidFill>
                  <a:srgbClr val="7F7F7F"/>
                </a:solidFill>
                <a:latin typeface="Myriad Pro"/>
                <a:ea typeface="HG丸ｺﾞｼｯｸM-PRO" charset="0"/>
                <a:cs typeface="Myriad Pro"/>
              </a:rPr>
              <a:t>correcta</a:t>
            </a:r>
            <a:r>
              <a:rPr kumimoji="1" lang="en-US" sz="1400" dirty="0">
                <a:solidFill>
                  <a:srgbClr val="7F7F7F"/>
                </a:solidFill>
                <a:latin typeface="Myriad Pro"/>
                <a:ea typeface="HG丸ｺﾞｼｯｸM-PRO" charset="0"/>
                <a:cs typeface="Myriad Pro"/>
              </a:rPr>
              <a:t> </a:t>
            </a:r>
            <a:r>
              <a:rPr kumimoji="1" lang="en-US" sz="1400" dirty="0" err="1">
                <a:solidFill>
                  <a:srgbClr val="7F7F7F"/>
                </a:solidFill>
                <a:latin typeface="Myriad Pro"/>
                <a:ea typeface="HG丸ｺﾞｼｯｸM-PRO" charset="0"/>
                <a:cs typeface="Myriad Pro"/>
              </a:rPr>
              <a:t>distribución</a:t>
            </a:r>
            <a:r>
              <a:rPr kumimoji="1" lang="en-US" sz="1400" dirty="0">
                <a:solidFill>
                  <a:srgbClr val="7F7F7F"/>
                </a:solidFill>
                <a:latin typeface="Myriad Pro"/>
                <a:ea typeface="HG丸ｺﾞｼｯｸM-PRO" charset="0"/>
                <a:cs typeface="Myriad Pro"/>
              </a:rPr>
              <a:t> de </a:t>
            </a:r>
            <a:r>
              <a:rPr kumimoji="1" lang="en-US" sz="1400" dirty="0" err="1">
                <a:solidFill>
                  <a:srgbClr val="7F7F7F"/>
                </a:solidFill>
                <a:latin typeface="Myriad Pro"/>
                <a:ea typeface="HG丸ｺﾞｼｯｸM-PRO" charset="0"/>
                <a:cs typeface="Myriad Pro"/>
              </a:rPr>
              <a:t>los</a:t>
            </a:r>
            <a:r>
              <a:rPr kumimoji="1" lang="en-US" sz="1400" dirty="0">
                <a:solidFill>
                  <a:srgbClr val="7F7F7F"/>
                </a:solidFill>
                <a:latin typeface="Myriad Pro"/>
                <a:ea typeface="HG丸ｺﾞｼｯｸM-PRO" charset="0"/>
                <a:cs typeface="Myriad Pro"/>
              </a:rPr>
              <a:t> </a:t>
            </a:r>
            <a:r>
              <a:rPr kumimoji="1" lang="en-US" sz="1400" dirty="0" err="1">
                <a:solidFill>
                  <a:srgbClr val="7F7F7F"/>
                </a:solidFill>
                <a:latin typeface="Myriad Pro"/>
                <a:ea typeface="HG丸ｺﾞｼｯｸM-PRO" charset="0"/>
                <a:cs typeface="Myriad Pro"/>
              </a:rPr>
              <a:t>componentes</a:t>
            </a:r>
            <a:r>
              <a:rPr kumimoji="1" lang="en-US" sz="1400" dirty="0">
                <a:solidFill>
                  <a:srgbClr val="7F7F7F"/>
                </a:solidFill>
                <a:latin typeface="Myriad Pro"/>
                <a:ea typeface="HG丸ｺﾞｼｯｸM-PRO" charset="0"/>
                <a:cs typeface="Myriad Pro"/>
              </a:rPr>
              <a:t>.</a:t>
            </a:r>
            <a:endParaRPr kumimoji="1" lang="en-US" altLang="ja-JP" sz="1400" dirty="0">
              <a:solidFill>
                <a:srgbClr val="7F7F7F"/>
              </a:solidFill>
              <a:effectLst>
                <a:outerShdw blurRad="38100" dist="38100" dir="2700000" algn="tl">
                  <a:srgbClr val="DDDDDD"/>
                </a:outerShdw>
              </a:effectLst>
              <a:latin typeface="Myriad Pro"/>
              <a:ea typeface="HGPｺﾞｼｯｸE" charset="0"/>
              <a:cs typeface="Myriad Pro"/>
            </a:endParaRPr>
          </a:p>
          <a:p>
            <a:pPr algn="just"/>
            <a:endParaRPr lang="es-CL" sz="1400" dirty="0">
              <a:solidFill>
                <a:srgbClr val="808080"/>
              </a:solidFill>
              <a:latin typeface="Myriad Pro"/>
              <a:cs typeface="Myriad Pro"/>
            </a:endParaRPr>
          </a:p>
          <a:p>
            <a:pPr algn="just"/>
            <a:endParaRPr lang="es-CL" sz="1400" dirty="0">
              <a:solidFill>
                <a:srgbClr val="808080"/>
              </a:solidFill>
              <a:latin typeface="Myriad Pro"/>
              <a:cs typeface="Myriad Pro"/>
            </a:endParaRPr>
          </a:p>
          <a:p>
            <a:pPr algn="just"/>
            <a:endParaRPr lang="es-CL" sz="1400" dirty="0">
              <a:solidFill>
                <a:srgbClr val="808080"/>
              </a:solidFill>
              <a:latin typeface="Myriad Pro"/>
              <a:cs typeface="Myriad Pro"/>
            </a:endParaRPr>
          </a:p>
        </p:txBody>
      </p:sp>
      <p:sp>
        <p:nvSpPr>
          <p:cNvPr id="12" name="Rectángulo 11">
            <a:extLst>
              <a:ext uri="{FF2B5EF4-FFF2-40B4-BE49-F238E27FC236}">
                <a16:creationId xmlns:a16="http://schemas.microsoft.com/office/drawing/2014/main" id="{444AF493-897A-7F80-A07A-EA2E1BE98643}"/>
              </a:ext>
            </a:extLst>
          </p:cNvPr>
          <p:cNvSpPr/>
          <p:nvPr/>
        </p:nvSpPr>
        <p:spPr>
          <a:xfrm>
            <a:off x="0" y="6309320"/>
            <a:ext cx="9144000" cy="562063"/>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13" name="Rectángulo 12">
            <a:extLst>
              <a:ext uri="{FF2B5EF4-FFF2-40B4-BE49-F238E27FC236}">
                <a16:creationId xmlns:a16="http://schemas.microsoft.com/office/drawing/2014/main" id="{DD0DB656-31E5-61EA-D64E-5FCC61F9F7DE}"/>
              </a:ext>
            </a:extLst>
          </p:cNvPr>
          <p:cNvSpPr/>
          <p:nvPr/>
        </p:nvSpPr>
        <p:spPr>
          <a:xfrm>
            <a:off x="0" y="0"/>
            <a:ext cx="9144000" cy="2060848"/>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14" name="Rectangle 3">
            <a:extLst>
              <a:ext uri="{FF2B5EF4-FFF2-40B4-BE49-F238E27FC236}">
                <a16:creationId xmlns:a16="http://schemas.microsoft.com/office/drawing/2014/main" id="{FF6F539B-D27C-3BBB-C8A0-8EDB862DCCC6}"/>
              </a:ext>
            </a:extLst>
          </p:cNvPr>
          <p:cNvSpPr txBox="1">
            <a:spLocks noChangeArrowheads="1"/>
          </p:cNvSpPr>
          <p:nvPr/>
        </p:nvSpPr>
        <p:spPr bwMode="auto">
          <a:xfrm>
            <a:off x="611560" y="476672"/>
            <a:ext cx="4464496" cy="108012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normAutofit fontScale="92500"/>
          </a:bodyPr>
          <a:lst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eaLnBrk="1" hangingPunct="1">
              <a:buFont typeface="Wingdings" charset="2"/>
              <a:buNone/>
              <a:defRPr/>
            </a:pPr>
            <a:r>
              <a:rPr lang="es-CO" altLang="es-ES_tradnl" sz="2800" b="1" kern="0" dirty="0">
                <a:solidFill>
                  <a:schemeClr val="tx1">
                    <a:lumMod val="50000"/>
                    <a:lumOff val="50000"/>
                  </a:schemeClr>
                </a:solidFill>
                <a:latin typeface="Myriad Pro"/>
                <a:cs typeface="Myriad Pro"/>
              </a:rPr>
              <a:t>HCR L110-E5</a:t>
            </a:r>
          </a:p>
          <a:p>
            <a:pPr eaLnBrk="1" hangingPunct="1">
              <a:buFont typeface="Wingdings" charset="2"/>
              <a:buNone/>
              <a:defRPr/>
            </a:pPr>
            <a:r>
              <a:rPr lang="es-CO" altLang="es-ES_tradnl" sz="2800" b="1" kern="0" dirty="0">
                <a:solidFill>
                  <a:srgbClr val="FF822F"/>
                </a:solidFill>
                <a:latin typeface="Myriad Pro"/>
                <a:cs typeface="Myriad Pro"/>
              </a:rPr>
              <a:t>Presentación del producto</a:t>
            </a:r>
          </a:p>
        </p:txBody>
      </p:sp>
      <p:sp>
        <p:nvSpPr>
          <p:cNvPr id="15" name="CuadroTexto 14">
            <a:extLst>
              <a:ext uri="{FF2B5EF4-FFF2-40B4-BE49-F238E27FC236}">
                <a16:creationId xmlns:a16="http://schemas.microsoft.com/office/drawing/2014/main" id="{D5E0EA46-DD47-0AC3-A7E5-03F499EF0118}"/>
              </a:ext>
            </a:extLst>
          </p:cNvPr>
          <p:cNvSpPr txBox="1"/>
          <p:nvPr/>
        </p:nvSpPr>
        <p:spPr>
          <a:xfrm>
            <a:off x="5580112" y="6399303"/>
            <a:ext cx="3514616" cy="369332"/>
          </a:xfrm>
          <a:prstGeom prst="rect">
            <a:avLst/>
          </a:prstGeom>
          <a:noFill/>
        </p:spPr>
        <p:txBody>
          <a:bodyPr wrap="none" rtlCol="0">
            <a:spAutoFit/>
          </a:bodyPr>
          <a:lstStyle/>
          <a:p>
            <a:r>
              <a:rPr lang="es-CL" dirty="0">
                <a:solidFill>
                  <a:srgbClr val="76D6FF"/>
                </a:solidFill>
              </a:rPr>
              <a:t>Equipo perforador HCR L110-E5</a:t>
            </a:r>
          </a:p>
        </p:txBody>
      </p:sp>
      <p:sp>
        <p:nvSpPr>
          <p:cNvPr id="18" name="CuadroTexto 17">
            <a:extLst>
              <a:ext uri="{FF2B5EF4-FFF2-40B4-BE49-F238E27FC236}">
                <a16:creationId xmlns:a16="http://schemas.microsoft.com/office/drawing/2014/main" id="{D5E9B76A-A866-6054-0333-C54DC6CC95B2}"/>
              </a:ext>
            </a:extLst>
          </p:cNvPr>
          <p:cNvSpPr txBox="1"/>
          <p:nvPr/>
        </p:nvSpPr>
        <p:spPr>
          <a:xfrm>
            <a:off x="5724128" y="2145630"/>
            <a:ext cx="3355459" cy="923330"/>
          </a:xfrm>
          <a:prstGeom prst="rect">
            <a:avLst/>
          </a:prstGeom>
          <a:solidFill>
            <a:schemeClr val="bg1"/>
          </a:solidFill>
        </p:spPr>
        <p:txBody>
          <a:bodyPr wrap="square" rtlCol="0">
            <a:spAutoFit/>
          </a:bodyPr>
          <a:lstStyle/>
          <a:p>
            <a:endParaRPr lang="es-CL" dirty="0"/>
          </a:p>
          <a:p>
            <a:endParaRPr lang="es-CL" dirty="0"/>
          </a:p>
          <a:p>
            <a:endParaRPr lang="es-CL" dirty="0"/>
          </a:p>
        </p:txBody>
      </p:sp>
    </p:spTree>
    <p:extLst>
      <p:ext uri="{BB962C8B-B14F-4D97-AF65-F5344CB8AC3E}">
        <p14:creationId xmlns:p14="http://schemas.microsoft.com/office/powerpoint/2010/main" val="22524136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188756" y="2598081"/>
            <a:ext cx="3733173" cy="3062983"/>
          </a:xfrm>
          <a:prstGeom prst="rect">
            <a:avLst/>
          </a:prstGeom>
        </p:spPr>
        <p:txBody>
          <a:bodyPr wrap="square" lIns="107283" tIns="53640" rIns="107283" bIns="53640">
            <a:spAutoFit/>
          </a:bodyPr>
          <a:lstStyle/>
          <a:p>
            <a:pPr marL="285750" indent="-285750">
              <a:buFont typeface="Arial"/>
              <a:buChar char="•"/>
            </a:pPr>
            <a:r>
              <a:rPr kumimoji="1" lang="en-US" sz="1600" dirty="0">
                <a:solidFill>
                  <a:srgbClr val="7F7F7F"/>
                </a:solidFill>
                <a:latin typeface="Myriad Pro"/>
                <a:ea typeface="HG丸ｺﾞｼｯｸM-PRO" charset="0"/>
                <a:cs typeface="Myriad Pro"/>
              </a:rPr>
              <a:t>La disposición trasera de los enfriadores y su diseño de aspiración de aire desde el exterior, permite mantener mejores condiciones de </a:t>
            </a:r>
            <a:r>
              <a:rPr kumimoji="1" lang="en-US" sz="1600" dirty="0" err="1">
                <a:solidFill>
                  <a:srgbClr val="7F7F7F"/>
                </a:solidFill>
                <a:latin typeface="Myriad Pro"/>
                <a:ea typeface="HG丸ｺﾞｼｯｸM-PRO" charset="0"/>
                <a:cs typeface="Myriad Pro"/>
              </a:rPr>
              <a:t>limpieza</a:t>
            </a:r>
            <a:r>
              <a:rPr kumimoji="1" lang="en-US" sz="1600" dirty="0">
                <a:solidFill>
                  <a:srgbClr val="7F7F7F"/>
                </a:solidFill>
                <a:latin typeface="Myriad Pro"/>
                <a:ea typeface="HG丸ｺﾞｼｯｸM-PRO" charset="0"/>
                <a:cs typeface="Myriad Pro"/>
              </a:rPr>
              <a:t>.</a:t>
            </a:r>
          </a:p>
          <a:p>
            <a:endParaRPr kumimoji="1" lang="en-US" sz="1600" dirty="0">
              <a:solidFill>
                <a:srgbClr val="7F7F7F"/>
              </a:solidFill>
              <a:latin typeface="Myriad Pro"/>
              <a:ea typeface="HG丸ｺﾞｼｯｸM-PRO" charset="0"/>
              <a:cs typeface="Myriad Pro"/>
            </a:endParaRPr>
          </a:p>
          <a:p>
            <a:pPr marL="285750" indent="-285750">
              <a:buFont typeface="Arial"/>
              <a:buChar char="•"/>
            </a:pPr>
            <a:r>
              <a:rPr kumimoji="1" lang="en-US" sz="1600" dirty="0">
                <a:solidFill>
                  <a:srgbClr val="7F7F7F"/>
                </a:solidFill>
                <a:latin typeface="Myriad Pro"/>
                <a:ea typeface="HG丸ｺﾞｼｯｸM-PRO" charset="0"/>
                <a:cs typeface="Myriad Pro"/>
              </a:rPr>
              <a:t>El compartimiento de la unidad de potencia al generar un espacio presurizado, impide que el polvo de la perforación entre, otorgando mayor vida útil a los componentes de </a:t>
            </a:r>
            <a:r>
              <a:rPr kumimoji="1" lang="en-US" sz="1600" dirty="0" err="1">
                <a:solidFill>
                  <a:srgbClr val="7F7F7F"/>
                </a:solidFill>
                <a:latin typeface="Myriad Pro"/>
                <a:ea typeface="HG丸ｺﾞｼｯｸM-PRO" charset="0"/>
                <a:cs typeface="Myriad Pro"/>
              </a:rPr>
              <a:t>filtración</a:t>
            </a:r>
            <a:r>
              <a:rPr kumimoji="1" lang="en-US" sz="1600" dirty="0">
                <a:solidFill>
                  <a:srgbClr val="7F7F7F"/>
                </a:solidFill>
                <a:latin typeface="Myriad Pro"/>
                <a:ea typeface="HG丸ｺﾞｼｯｸM-PRO" charset="0"/>
                <a:cs typeface="Myriad Pro"/>
              </a:rPr>
              <a:t>.</a:t>
            </a:r>
          </a:p>
        </p:txBody>
      </p:sp>
      <p:pic>
        <p:nvPicPr>
          <p:cNvPr id="10" name="Imagen 9">
            <a:extLst>
              <a:ext uri="{FF2B5EF4-FFF2-40B4-BE49-F238E27FC236}">
                <a16:creationId xmlns:a16="http://schemas.microsoft.com/office/drawing/2014/main" id="{3615A3F5-F658-F9AA-60B7-0CBDABC9AE7C}"/>
              </a:ext>
            </a:extLst>
          </p:cNvPr>
          <p:cNvPicPr>
            <a:picLocks noChangeAspect="1"/>
          </p:cNvPicPr>
          <p:nvPr/>
        </p:nvPicPr>
        <p:blipFill>
          <a:blip r:embed="rId2"/>
          <a:stretch>
            <a:fillRect/>
          </a:stretch>
        </p:blipFill>
        <p:spPr>
          <a:xfrm>
            <a:off x="5652120" y="2090733"/>
            <a:ext cx="3269380" cy="2654788"/>
          </a:xfrm>
          <a:prstGeom prst="rect">
            <a:avLst/>
          </a:prstGeom>
        </p:spPr>
      </p:pic>
      <p:sp>
        <p:nvSpPr>
          <p:cNvPr id="12" name="Rectángulo 11">
            <a:extLst>
              <a:ext uri="{FF2B5EF4-FFF2-40B4-BE49-F238E27FC236}">
                <a16:creationId xmlns:a16="http://schemas.microsoft.com/office/drawing/2014/main" id="{5B7B24B4-9E08-0382-8582-8A5E1F32F939}"/>
              </a:ext>
            </a:extLst>
          </p:cNvPr>
          <p:cNvSpPr/>
          <p:nvPr/>
        </p:nvSpPr>
        <p:spPr>
          <a:xfrm>
            <a:off x="0" y="6309320"/>
            <a:ext cx="9144000" cy="562063"/>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13" name="Rectángulo 12">
            <a:extLst>
              <a:ext uri="{FF2B5EF4-FFF2-40B4-BE49-F238E27FC236}">
                <a16:creationId xmlns:a16="http://schemas.microsoft.com/office/drawing/2014/main" id="{9CCBECE4-C482-A654-0359-D6F78C474DAD}"/>
              </a:ext>
            </a:extLst>
          </p:cNvPr>
          <p:cNvSpPr/>
          <p:nvPr/>
        </p:nvSpPr>
        <p:spPr>
          <a:xfrm>
            <a:off x="0" y="0"/>
            <a:ext cx="9144000" cy="2060848"/>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14" name="Rectangle 3">
            <a:extLst>
              <a:ext uri="{FF2B5EF4-FFF2-40B4-BE49-F238E27FC236}">
                <a16:creationId xmlns:a16="http://schemas.microsoft.com/office/drawing/2014/main" id="{B0317F08-9BB1-A9BE-D84A-FD2F4AA99729}"/>
              </a:ext>
            </a:extLst>
          </p:cNvPr>
          <p:cNvSpPr txBox="1">
            <a:spLocks noChangeArrowheads="1"/>
          </p:cNvSpPr>
          <p:nvPr/>
        </p:nvSpPr>
        <p:spPr bwMode="auto">
          <a:xfrm>
            <a:off x="611560" y="476672"/>
            <a:ext cx="4464496" cy="108012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normAutofit fontScale="92500"/>
          </a:bodyPr>
          <a:lst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eaLnBrk="1" hangingPunct="1">
              <a:buFont typeface="Wingdings" charset="2"/>
              <a:buNone/>
              <a:defRPr/>
            </a:pPr>
            <a:r>
              <a:rPr lang="es-CO" altLang="es-ES_tradnl" sz="2800" b="1" kern="0" dirty="0">
                <a:solidFill>
                  <a:schemeClr val="tx1">
                    <a:lumMod val="50000"/>
                    <a:lumOff val="50000"/>
                  </a:schemeClr>
                </a:solidFill>
                <a:latin typeface="Myriad Pro"/>
                <a:cs typeface="Myriad Pro"/>
              </a:rPr>
              <a:t>HCR L110-E5</a:t>
            </a:r>
          </a:p>
          <a:p>
            <a:pPr eaLnBrk="1" hangingPunct="1">
              <a:buFont typeface="Wingdings" charset="2"/>
              <a:buNone/>
              <a:defRPr/>
            </a:pPr>
            <a:r>
              <a:rPr lang="es-CO" altLang="es-ES_tradnl" sz="2800" b="1" kern="0" dirty="0">
                <a:solidFill>
                  <a:srgbClr val="FF822F"/>
                </a:solidFill>
                <a:latin typeface="Myriad Pro"/>
                <a:cs typeface="Myriad Pro"/>
              </a:rPr>
              <a:t>Presentación del producto</a:t>
            </a:r>
          </a:p>
        </p:txBody>
      </p:sp>
      <p:sp>
        <p:nvSpPr>
          <p:cNvPr id="15" name="CuadroTexto 14">
            <a:extLst>
              <a:ext uri="{FF2B5EF4-FFF2-40B4-BE49-F238E27FC236}">
                <a16:creationId xmlns:a16="http://schemas.microsoft.com/office/drawing/2014/main" id="{8B46C039-82C5-1CEC-9A42-18EA303578CA}"/>
              </a:ext>
            </a:extLst>
          </p:cNvPr>
          <p:cNvSpPr txBox="1"/>
          <p:nvPr/>
        </p:nvSpPr>
        <p:spPr>
          <a:xfrm>
            <a:off x="5580112" y="6399303"/>
            <a:ext cx="3514616" cy="369332"/>
          </a:xfrm>
          <a:prstGeom prst="rect">
            <a:avLst/>
          </a:prstGeom>
          <a:noFill/>
        </p:spPr>
        <p:txBody>
          <a:bodyPr wrap="none" rtlCol="0">
            <a:spAutoFit/>
          </a:bodyPr>
          <a:lstStyle/>
          <a:p>
            <a:r>
              <a:rPr lang="es-CL" dirty="0">
                <a:solidFill>
                  <a:srgbClr val="76D6FF"/>
                </a:solidFill>
              </a:rPr>
              <a:t>Equipo perforador HCR L110-E5</a:t>
            </a:r>
          </a:p>
        </p:txBody>
      </p:sp>
      <p:pic>
        <p:nvPicPr>
          <p:cNvPr id="8" name="Imagen 7">
            <a:extLst>
              <a:ext uri="{FF2B5EF4-FFF2-40B4-BE49-F238E27FC236}">
                <a16:creationId xmlns:a16="http://schemas.microsoft.com/office/drawing/2014/main" id="{654B5434-A1A5-2215-B292-5D0B1985B91F}"/>
              </a:ext>
            </a:extLst>
          </p:cNvPr>
          <p:cNvPicPr>
            <a:picLocks noChangeAspect="1"/>
          </p:cNvPicPr>
          <p:nvPr/>
        </p:nvPicPr>
        <p:blipFill>
          <a:blip r:embed="rId3"/>
          <a:stretch>
            <a:fillRect/>
          </a:stretch>
        </p:blipFill>
        <p:spPr>
          <a:xfrm>
            <a:off x="3635896" y="3843479"/>
            <a:ext cx="3888432" cy="2395274"/>
          </a:xfrm>
          <a:prstGeom prst="rect">
            <a:avLst/>
          </a:prstGeom>
        </p:spPr>
      </p:pic>
    </p:spTree>
    <p:extLst>
      <p:ext uri="{BB962C8B-B14F-4D97-AF65-F5344CB8AC3E}">
        <p14:creationId xmlns:p14="http://schemas.microsoft.com/office/powerpoint/2010/main" val="33679206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2">
            <a:extLst>
              <a:ext uri="{FF2B5EF4-FFF2-40B4-BE49-F238E27FC236}">
                <a16:creationId xmlns:a16="http://schemas.microsoft.com/office/drawing/2014/main" id="{0EF81AD8-05B6-D245-9A0B-11697B82663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41959" r="56288"/>
          <a:stretch/>
        </p:blipFill>
        <p:spPr>
          <a:xfrm>
            <a:off x="639182" y="2236468"/>
            <a:ext cx="3708400" cy="3928836"/>
          </a:xfrm>
          <a:prstGeom prst="rect">
            <a:avLst/>
          </a:prstGeom>
        </p:spPr>
      </p:pic>
      <p:sp>
        <p:nvSpPr>
          <p:cNvPr id="2" name="Flecha a la derecha con bandas 1">
            <a:extLst>
              <a:ext uri="{FF2B5EF4-FFF2-40B4-BE49-F238E27FC236}">
                <a16:creationId xmlns:a16="http://schemas.microsoft.com/office/drawing/2014/main" id="{7D5E8D49-B56A-B748-82FC-DE25809D7836}"/>
              </a:ext>
            </a:extLst>
          </p:cNvPr>
          <p:cNvSpPr/>
          <p:nvPr/>
        </p:nvSpPr>
        <p:spPr>
          <a:xfrm rot="10800000">
            <a:off x="4283969" y="4344902"/>
            <a:ext cx="504056" cy="340616"/>
          </a:xfrm>
          <a:prstGeom prst="stripedRightArrow">
            <a:avLst/>
          </a:prstGeom>
          <a:solidFill>
            <a:srgbClr val="CAF4F9"/>
          </a:solidFill>
          <a:ln>
            <a:solidFill>
              <a:srgbClr val="17396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p>
        </p:txBody>
      </p:sp>
      <p:sp>
        <p:nvSpPr>
          <p:cNvPr id="10" name="Rectángulo 9">
            <a:extLst>
              <a:ext uri="{FF2B5EF4-FFF2-40B4-BE49-F238E27FC236}">
                <a16:creationId xmlns:a16="http://schemas.microsoft.com/office/drawing/2014/main" id="{5A5E6E2A-CAB7-9C48-9896-6D1EF59E1DA7}"/>
              </a:ext>
            </a:extLst>
          </p:cNvPr>
          <p:cNvSpPr/>
          <p:nvPr/>
        </p:nvSpPr>
        <p:spPr>
          <a:xfrm>
            <a:off x="4932040" y="2523525"/>
            <a:ext cx="3960440" cy="3555425"/>
          </a:xfrm>
          <a:prstGeom prst="rect">
            <a:avLst/>
          </a:prstGeom>
        </p:spPr>
        <p:txBody>
          <a:bodyPr wrap="square" lIns="107283" tIns="53640" rIns="107283" bIns="53640">
            <a:spAutoFit/>
          </a:bodyPr>
          <a:lstStyle/>
          <a:p>
            <a:pPr algn="just"/>
            <a:r>
              <a:rPr kumimoji="1" lang="es-CL" sz="1400" dirty="0">
                <a:solidFill>
                  <a:srgbClr val="7F7F7F"/>
                </a:solidFill>
                <a:latin typeface="Myriad Pro"/>
                <a:ea typeface="HG丸ｺﾞｼｯｸM-PRO" charset="0"/>
              </a:rPr>
              <a:t>Aspiran aire desde la parte trasera, esta</a:t>
            </a:r>
            <a:r>
              <a:rPr kumimoji="1" lang="en-US" sz="1400" dirty="0">
                <a:solidFill>
                  <a:srgbClr val="7F7F7F"/>
                </a:solidFill>
                <a:latin typeface="Myriad Pro"/>
                <a:ea typeface="HG丸ｺﾞｼｯｸM-PRO" charset="0"/>
              </a:rPr>
              <a:t> </a:t>
            </a:r>
            <a:r>
              <a:rPr kumimoji="1" lang="en-US" sz="1400" dirty="0" err="1">
                <a:solidFill>
                  <a:srgbClr val="7F7F7F"/>
                </a:solidFill>
                <a:latin typeface="Myriad Pro"/>
                <a:ea typeface="HG丸ｺﾞｼｯｸM-PRO" charset="0"/>
              </a:rPr>
              <a:t>disposición</a:t>
            </a:r>
            <a:r>
              <a:rPr kumimoji="1" lang="en-US" sz="1400" dirty="0">
                <a:solidFill>
                  <a:srgbClr val="7F7F7F"/>
                </a:solidFill>
                <a:latin typeface="Myriad Pro"/>
                <a:ea typeface="HG丸ｺﾞｼｯｸM-PRO" charset="0"/>
              </a:rPr>
              <a:t> de los </a:t>
            </a:r>
            <a:r>
              <a:rPr kumimoji="1" lang="en-US" sz="1400" dirty="0" err="1">
                <a:solidFill>
                  <a:srgbClr val="7F7F7F"/>
                </a:solidFill>
                <a:latin typeface="Myriad Pro"/>
                <a:ea typeface="HG丸ｺﾞｼｯｸM-PRO" charset="0"/>
              </a:rPr>
              <a:t>enfriadores</a:t>
            </a:r>
            <a:r>
              <a:rPr kumimoji="1" lang="en-US" sz="1400" dirty="0">
                <a:solidFill>
                  <a:srgbClr val="7F7F7F"/>
                </a:solidFill>
                <a:latin typeface="Myriad Pro"/>
                <a:ea typeface="HG丸ｺﾞｼｯｸM-PRO" charset="0"/>
              </a:rPr>
              <a:t> y </a:t>
            </a:r>
            <a:r>
              <a:rPr kumimoji="1" lang="en-US" sz="1400" dirty="0" err="1">
                <a:solidFill>
                  <a:srgbClr val="7F7F7F"/>
                </a:solidFill>
                <a:latin typeface="Myriad Pro"/>
                <a:ea typeface="HG丸ｺﾞｼｯｸM-PRO" charset="0"/>
              </a:rPr>
              <a:t>su</a:t>
            </a:r>
            <a:r>
              <a:rPr kumimoji="1" lang="en-US" sz="1400" dirty="0">
                <a:solidFill>
                  <a:srgbClr val="7F7F7F"/>
                </a:solidFill>
                <a:latin typeface="Myriad Pro"/>
                <a:ea typeface="HG丸ｺﾞｼｯｸM-PRO" charset="0"/>
              </a:rPr>
              <a:t> </a:t>
            </a:r>
            <a:r>
              <a:rPr kumimoji="1" lang="en-US" sz="1400" dirty="0" err="1">
                <a:solidFill>
                  <a:srgbClr val="7F7F7F"/>
                </a:solidFill>
                <a:latin typeface="Myriad Pro"/>
                <a:ea typeface="HG丸ｺﾞｼｯｸM-PRO" charset="0"/>
              </a:rPr>
              <a:t>diseño</a:t>
            </a:r>
            <a:r>
              <a:rPr kumimoji="1" lang="en-US" sz="1400" dirty="0">
                <a:solidFill>
                  <a:srgbClr val="7F7F7F"/>
                </a:solidFill>
                <a:latin typeface="Myriad Pro"/>
                <a:ea typeface="HG丸ｺﾞｼｯｸM-PRO" charset="0"/>
              </a:rPr>
              <a:t> de </a:t>
            </a:r>
            <a:r>
              <a:rPr kumimoji="1" lang="en-US" sz="1400" dirty="0" err="1">
                <a:solidFill>
                  <a:srgbClr val="7F7F7F"/>
                </a:solidFill>
                <a:latin typeface="Myriad Pro"/>
                <a:ea typeface="HG丸ｺﾞｼｯｸM-PRO" charset="0"/>
              </a:rPr>
              <a:t>aspiración</a:t>
            </a:r>
            <a:r>
              <a:rPr kumimoji="1" lang="en-US" sz="1400" dirty="0">
                <a:solidFill>
                  <a:srgbClr val="7F7F7F"/>
                </a:solidFill>
                <a:latin typeface="Myriad Pro"/>
                <a:ea typeface="HG丸ｺﾞｼｯｸM-PRO" charset="0"/>
              </a:rPr>
              <a:t> de </a:t>
            </a:r>
            <a:r>
              <a:rPr kumimoji="1" lang="en-US" sz="1400" dirty="0" err="1">
                <a:solidFill>
                  <a:srgbClr val="7F7F7F"/>
                </a:solidFill>
                <a:latin typeface="Myriad Pro"/>
                <a:ea typeface="HG丸ｺﾞｼｯｸM-PRO" charset="0"/>
              </a:rPr>
              <a:t>aire</a:t>
            </a:r>
            <a:r>
              <a:rPr kumimoji="1" lang="en-US" sz="1400" dirty="0">
                <a:solidFill>
                  <a:srgbClr val="7F7F7F"/>
                </a:solidFill>
                <a:latin typeface="Myriad Pro"/>
                <a:ea typeface="HG丸ｺﾞｼｯｸM-PRO" charset="0"/>
              </a:rPr>
              <a:t> fresco </a:t>
            </a:r>
            <a:r>
              <a:rPr kumimoji="1" lang="en-US" sz="1400" dirty="0" err="1">
                <a:solidFill>
                  <a:srgbClr val="7F7F7F"/>
                </a:solidFill>
                <a:latin typeface="Myriad Pro"/>
                <a:ea typeface="HG丸ｺﾞｼｯｸM-PRO" charset="0"/>
              </a:rPr>
              <a:t>desde</a:t>
            </a:r>
            <a:r>
              <a:rPr kumimoji="1" lang="en-US" sz="1400" dirty="0">
                <a:solidFill>
                  <a:srgbClr val="7F7F7F"/>
                </a:solidFill>
                <a:latin typeface="Myriad Pro"/>
                <a:ea typeface="HG丸ｺﾞｼｯｸM-PRO" charset="0"/>
              </a:rPr>
              <a:t> el exterior, </a:t>
            </a:r>
            <a:r>
              <a:rPr kumimoji="1" lang="en-US" sz="1400" dirty="0" err="1">
                <a:solidFill>
                  <a:srgbClr val="7F7F7F"/>
                </a:solidFill>
                <a:latin typeface="Myriad Pro"/>
                <a:ea typeface="HG丸ｺﾞｼｯｸM-PRO" charset="0"/>
              </a:rPr>
              <a:t>permite</a:t>
            </a:r>
            <a:r>
              <a:rPr kumimoji="1" lang="en-US" sz="1400" dirty="0">
                <a:solidFill>
                  <a:srgbClr val="7F7F7F"/>
                </a:solidFill>
                <a:latin typeface="Myriad Pro"/>
                <a:ea typeface="HG丸ｺﾞｼｯｸM-PRO" charset="0"/>
              </a:rPr>
              <a:t> </a:t>
            </a:r>
            <a:r>
              <a:rPr kumimoji="1" lang="en-US" sz="1400" dirty="0" err="1">
                <a:solidFill>
                  <a:srgbClr val="7F7F7F"/>
                </a:solidFill>
                <a:latin typeface="Myriad Pro"/>
                <a:ea typeface="HG丸ｺﾞｼｯｸM-PRO" charset="0"/>
              </a:rPr>
              <a:t>mantener</a:t>
            </a:r>
            <a:r>
              <a:rPr kumimoji="1" lang="en-US" sz="1400" dirty="0">
                <a:solidFill>
                  <a:srgbClr val="7F7F7F"/>
                </a:solidFill>
                <a:latin typeface="Myriad Pro"/>
                <a:ea typeface="HG丸ｺﾞｼｯｸM-PRO" charset="0"/>
              </a:rPr>
              <a:t> </a:t>
            </a:r>
            <a:r>
              <a:rPr kumimoji="1" lang="en-US" sz="1400" dirty="0" err="1">
                <a:solidFill>
                  <a:srgbClr val="7F7F7F"/>
                </a:solidFill>
                <a:latin typeface="Myriad Pro"/>
                <a:ea typeface="HG丸ｺﾞｼｯｸM-PRO" charset="0"/>
              </a:rPr>
              <a:t>mejores</a:t>
            </a:r>
            <a:r>
              <a:rPr kumimoji="1" lang="en-US" sz="1400" dirty="0">
                <a:solidFill>
                  <a:srgbClr val="7F7F7F"/>
                </a:solidFill>
                <a:latin typeface="Myriad Pro"/>
                <a:ea typeface="HG丸ｺﾞｼｯｸM-PRO" charset="0"/>
              </a:rPr>
              <a:t> </a:t>
            </a:r>
            <a:r>
              <a:rPr kumimoji="1" lang="en-US" sz="1400" dirty="0" err="1">
                <a:solidFill>
                  <a:srgbClr val="7F7F7F"/>
                </a:solidFill>
                <a:latin typeface="Myriad Pro"/>
                <a:ea typeface="HG丸ｺﾞｼｯｸM-PRO" charset="0"/>
              </a:rPr>
              <a:t>condiciones</a:t>
            </a:r>
            <a:r>
              <a:rPr kumimoji="1" lang="en-US" sz="1400" dirty="0">
                <a:solidFill>
                  <a:srgbClr val="7F7F7F"/>
                </a:solidFill>
                <a:latin typeface="Myriad Pro"/>
                <a:ea typeface="HG丸ｺﾞｼｯｸM-PRO" charset="0"/>
              </a:rPr>
              <a:t> de </a:t>
            </a:r>
            <a:r>
              <a:rPr kumimoji="1" lang="en-US" sz="1400" dirty="0" err="1">
                <a:solidFill>
                  <a:srgbClr val="7F7F7F"/>
                </a:solidFill>
                <a:latin typeface="Myriad Pro"/>
                <a:ea typeface="HG丸ｺﾞｼｯｸM-PRO" charset="0"/>
              </a:rPr>
              <a:t>limpieza</a:t>
            </a:r>
            <a:r>
              <a:rPr kumimoji="1" lang="en-US" sz="1400" dirty="0">
                <a:solidFill>
                  <a:srgbClr val="7F7F7F"/>
                </a:solidFill>
                <a:latin typeface="Myriad Pro"/>
                <a:ea typeface="HG丸ｺﾞｼｯｸM-PRO" charset="0"/>
              </a:rPr>
              <a:t> del </a:t>
            </a:r>
            <a:r>
              <a:rPr kumimoji="1" lang="en-US" sz="1400" dirty="0" err="1">
                <a:solidFill>
                  <a:srgbClr val="7F7F7F"/>
                </a:solidFill>
                <a:latin typeface="Myriad Pro"/>
                <a:ea typeface="HG丸ｺﾞｼｯｸM-PRO" charset="0"/>
              </a:rPr>
              <a:t>compartimiento</a:t>
            </a:r>
            <a:r>
              <a:rPr kumimoji="1" lang="en-US" sz="1400" dirty="0">
                <a:solidFill>
                  <a:srgbClr val="7F7F7F"/>
                </a:solidFill>
                <a:latin typeface="Myriad Pro"/>
                <a:ea typeface="HG丸ｺﾞｼｯｸM-PRO" charset="0"/>
              </a:rPr>
              <a:t> de la </a:t>
            </a:r>
            <a:r>
              <a:rPr kumimoji="1" lang="en-US" sz="1400" dirty="0" err="1">
                <a:solidFill>
                  <a:srgbClr val="7F7F7F"/>
                </a:solidFill>
                <a:latin typeface="Myriad Pro"/>
                <a:ea typeface="HG丸ｺﾞｼｯｸM-PRO" charset="0"/>
              </a:rPr>
              <a:t>unidad</a:t>
            </a:r>
            <a:r>
              <a:rPr kumimoji="1" lang="en-US" sz="1400" dirty="0">
                <a:solidFill>
                  <a:srgbClr val="7F7F7F"/>
                </a:solidFill>
                <a:latin typeface="Myriad Pro"/>
                <a:ea typeface="HG丸ｺﾞｼｯｸM-PRO" charset="0"/>
              </a:rPr>
              <a:t> de </a:t>
            </a:r>
            <a:r>
              <a:rPr kumimoji="1" lang="en-US" sz="1400" dirty="0" err="1">
                <a:solidFill>
                  <a:srgbClr val="7F7F7F"/>
                </a:solidFill>
                <a:latin typeface="Myriad Pro"/>
                <a:ea typeface="HG丸ｺﾞｼｯｸM-PRO" charset="0"/>
              </a:rPr>
              <a:t>potencia</a:t>
            </a:r>
            <a:r>
              <a:rPr kumimoji="1" lang="en-US" sz="1400" dirty="0">
                <a:solidFill>
                  <a:srgbClr val="7F7F7F"/>
                </a:solidFill>
                <a:latin typeface="Myriad Pro"/>
                <a:ea typeface="HG丸ｺﾞｼｯｸM-PRO" charset="0"/>
              </a:rPr>
              <a:t> al </a:t>
            </a:r>
            <a:r>
              <a:rPr kumimoji="1" lang="en-US" sz="1400" dirty="0" err="1">
                <a:solidFill>
                  <a:srgbClr val="7F7F7F"/>
                </a:solidFill>
                <a:latin typeface="Myriad Pro"/>
                <a:ea typeface="HG丸ｺﾞｼｯｸM-PRO" charset="0"/>
              </a:rPr>
              <a:t>generar</a:t>
            </a:r>
            <a:r>
              <a:rPr kumimoji="1" lang="en-US" sz="1400" dirty="0">
                <a:solidFill>
                  <a:srgbClr val="7F7F7F"/>
                </a:solidFill>
                <a:latin typeface="Myriad Pro"/>
                <a:ea typeface="HG丸ｺﾞｼｯｸM-PRO" charset="0"/>
              </a:rPr>
              <a:t> un </a:t>
            </a:r>
            <a:r>
              <a:rPr kumimoji="1" lang="en-US" sz="1400" dirty="0" err="1">
                <a:solidFill>
                  <a:srgbClr val="7F7F7F"/>
                </a:solidFill>
                <a:latin typeface="Myriad Pro"/>
                <a:ea typeface="HG丸ｺﾞｼｯｸM-PRO" charset="0"/>
              </a:rPr>
              <a:t>espacio</a:t>
            </a:r>
            <a:r>
              <a:rPr kumimoji="1" lang="en-US" sz="1400" dirty="0">
                <a:solidFill>
                  <a:srgbClr val="7F7F7F"/>
                </a:solidFill>
                <a:latin typeface="Myriad Pro"/>
                <a:ea typeface="HG丸ｺﾞｼｯｸM-PRO" charset="0"/>
              </a:rPr>
              <a:t> de mayor </a:t>
            </a:r>
            <a:r>
              <a:rPr kumimoji="1" lang="en-US" sz="1400" dirty="0" err="1">
                <a:solidFill>
                  <a:srgbClr val="7F7F7F"/>
                </a:solidFill>
                <a:latin typeface="Myriad Pro"/>
                <a:ea typeface="HG丸ｺﾞｼｯｸM-PRO" charset="0"/>
              </a:rPr>
              <a:t>volumen</a:t>
            </a:r>
            <a:r>
              <a:rPr kumimoji="1" lang="en-US" sz="1400" dirty="0">
                <a:solidFill>
                  <a:srgbClr val="7F7F7F"/>
                </a:solidFill>
                <a:latin typeface="Myriad Pro"/>
                <a:ea typeface="HG丸ｺﾞｼｯｸM-PRO" charset="0"/>
              </a:rPr>
              <a:t> de </a:t>
            </a:r>
            <a:r>
              <a:rPr kumimoji="1" lang="en-US" sz="1400" dirty="0" err="1">
                <a:solidFill>
                  <a:srgbClr val="7F7F7F"/>
                </a:solidFill>
                <a:latin typeface="Myriad Pro"/>
                <a:ea typeface="HG丸ｺﾞｼｯｸM-PRO" charset="0"/>
              </a:rPr>
              <a:t>aire</a:t>
            </a:r>
            <a:r>
              <a:rPr kumimoji="1" lang="en-US" sz="1400" dirty="0">
                <a:solidFill>
                  <a:srgbClr val="7F7F7F"/>
                </a:solidFill>
                <a:latin typeface="Myriad Pro"/>
                <a:ea typeface="HG丸ｺﾞｼｯｸM-PRO" charset="0"/>
              </a:rPr>
              <a:t>, </a:t>
            </a:r>
            <a:r>
              <a:rPr kumimoji="1" lang="en-US" sz="1400" dirty="0" err="1">
                <a:solidFill>
                  <a:srgbClr val="7F7F7F"/>
                </a:solidFill>
                <a:latin typeface="Myriad Pro"/>
                <a:ea typeface="HG丸ｺﾞｼｯｸM-PRO" charset="0"/>
              </a:rPr>
              <a:t>limitando</a:t>
            </a:r>
            <a:r>
              <a:rPr kumimoji="1" lang="en-US" sz="1400" dirty="0">
                <a:solidFill>
                  <a:srgbClr val="7F7F7F"/>
                </a:solidFill>
                <a:latin typeface="Myriad Pro"/>
                <a:ea typeface="HG丸ｺﾞｼｯｸM-PRO" charset="0"/>
              </a:rPr>
              <a:t> que el normal </a:t>
            </a:r>
            <a:r>
              <a:rPr kumimoji="1" lang="en-US" sz="1400" dirty="0" err="1">
                <a:solidFill>
                  <a:srgbClr val="7F7F7F"/>
                </a:solidFill>
                <a:latin typeface="Myriad Pro"/>
                <a:ea typeface="HG丸ｺﾞｼｯｸM-PRO" charset="0"/>
              </a:rPr>
              <a:t>polvo</a:t>
            </a:r>
            <a:r>
              <a:rPr kumimoji="1" lang="en-US" sz="1400" dirty="0">
                <a:solidFill>
                  <a:srgbClr val="7F7F7F"/>
                </a:solidFill>
                <a:latin typeface="Myriad Pro"/>
                <a:ea typeface="HG丸ｺﾞｼｯｸM-PRO" charset="0"/>
              </a:rPr>
              <a:t> de la </a:t>
            </a:r>
            <a:r>
              <a:rPr kumimoji="1" lang="en-US" sz="1400" dirty="0" err="1">
                <a:solidFill>
                  <a:srgbClr val="7F7F7F"/>
                </a:solidFill>
                <a:latin typeface="Myriad Pro"/>
                <a:ea typeface="HG丸ｺﾞｼｯｸM-PRO" charset="0"/>
              </a:rPr>
              <a:t>perforación</a:t>
            </a:r>
            <a:r>
              <a:rPr kumimoji="1" lang="en-US" sz="1400" dirty="0">
                <a:solidFill>
                  <a:srgbClr val="7F7F7F"/>
                </a:solidFill>
                <a:latin typeface="Myriad Pro"/>
                <a:ea typeface="HG丸ｺﾞｼｯｸM-PRO" charset="0"/>
              </a:rPr>
              <a:t> entre </a:t>
            </a:r>
            <a:r>
              <a:rPr kumimoji="1" lang="en-US" sz="1400" dirty="0" err="1">
                <a:solidFill>
                  <a:srgbClr val="7F7F7F"/>
                </a:solidFill>
                <a:latin typeface="Myriad Pro"/>
                <a:ea typeface="HG丸ｺﾞｼｯｸM-PRO" charset="0"/>
              </a:rPr>
              <a:t>en</a:t>
            </a:r>
            <a:r>
              <a:rPr kumimoji="1" lang="en-US" sz="1400" dirty="0">
                <a:solidFill>
                  <a:srgbClr val="7F7F7F"/>
                </a:solidFill>
                <a:latin typeface="Myriad Pro"/>
                <a:ea typeface="HG丸ｺﾞｼｯｸM-PRO" charset="0"/>
              </a:rPr>
              <a:t> el </a:t>
            </a:r>
            <a:r>
              <a:rPr kumimoji="1" lang="en-US" sz="1400" dirty="0" err="1">
                <a:solidFill>
                  <a:srgbClr val="7F7F7F"/>
                </a:solidFill>
                <a:latin typeface="Myriad Pro"/>
                <a:ea typeface="HG丸ｺﾞｼｯｸM-PRO" charset="0"/>
              </a:rPr>
              <a:t>compartimiento</a:t>
            </a:r>
            <a:r>
              <a:rPr kumimoji="1" lang="en-US" sz="1400" dirty="0">
                <a:solidFill>
                  <a:srgbClr val="7F7F7F"/>
                </a:solidFill>
                <a:latin typeface="Myriad Pro"/>
                <a:ea typeface="HG丸ｺﾞｼｯｸM-PRO" charset="0"/>
              </a:rPr>
              <a:t> </a:t>
            </a:r>
            <a:r>
              <a:rPr kumimoji="1" lang="en-US" sz="1400" dirty="0" err="1">
                <a:solidFill>
                  <a:srgbClr val="7F7F7F"/>
                </a:solidFill>
                <a:latin typeface="Myriad Pro"/>
                <a:ea typeface="HG丸ｺﾞｼｯｸM-PRO" charset="0"/>
              </a:rPr>
              <a:t>dando</a:t>
            </a:r>
            <a:r>
              <a:rPr kumimoji="1" lang="en-US" sz="1400" dirty="0">
                <a:solidFill>
                  <a:srgbClr val="7F7F7F"/>
                </a:solidFill>
                <a:latin typeface="Myriad Pro"/>
                <a:ea typeface="HG丸ｺﾞｼｯｸM-PRO" charset="0"/>
              </a:rPr>
              <a:t> </a:t>
            </a:r>
            <a:r>
              <a:rPr kumimoji="1" lang="en-US" sz="1400" dirty="0" err="1">
                <a:solidFill>
                  <a:srgbClr val="7F7F7F"/>
                </a:solidFill>
                <a:latin typeface="Myriad Pro"/>
                <a:ea typeface="HG丸ｺﾞｼｯｸM-PRO" charset="0"/>
              </a:rPr>
              <a:t>adicionalmente</a:t>
            </a:r>
            <a:r>
              <a:rPr kumimoji="1" lang="en-US" sz="1400" dirty="0">
                <a:solidFill>
                  <a:srgbClr val="7F7F7F"/>
                </a:solidFill>
                <a:latin typeface="Myriad Pro"/>
                <a:ea typeface="HG丸ｺﾞｼｯｸM-PRO" charset="0"/>
              </a:rPr>
              <a:t> mayor </a:t>
            </a:r>
            <a:r>
              <a:rPr kumimoji="1" lang="en-US" sz="1400" dirty="0" err="1">
                <a:solidFill>
                  <a:srgbClr val="7F7F7F"/>
                </a:solidFill>
                <a:latin typeface="Myriad Pro"/>
                <a:ea typeface="HG丸ｺﾞｼｯｸM-PRO" charset="0"/>
              </a:rPr>
              <a:t>vida</a:t>
            </a:r>
            <a:r>
              <a:rPr kumimoji="1" lang="en-US" sz="1400" dirty="0">
                <a:solidFill>
                  <a:srgbClr val="7F7F7F"/>
                </a:solidFill>
                <a:latin typeface="Myriad Pro"/>
                <a:ea typeface="HG丸ｺﾞｼｯｸM-PRO" charset="0"/>
              </a:rPr>
              <a:t> </a:t>
            </a:r>
            <a:r>
              <a:rPr kumimoji="1" lang="en-US" sz="1400" dirty="0" err="1">
                <a:solidFill>
                  <a:srgbClr val="7F7F7F"/>
                </a:solidFill>
                <a:latin typeface="Myriad Pro"/>
                <a:ea typeface="HG丸ｺﾞｼｯｸM-PRO" charset="0"/>
              </a:rPr>
              <a:t>útil</a:t>
            </a:r>
            <a:r>
              <a:rPr kumimoji="1" lang="en-US" sz="1400" dirty="0">
                <a:solidFill>
                  <a:srgbClr val="7F7F7F"/>
                </a:solidFill>
                <a:latin typeface="Myriad Pro"/>
                <a:ea typeface="HG丸ｺﾞｼｯｸM-PRO" charset="0"/>
              </a:rPr>
              <a:t> a los </a:t>
            </a:r>
            <a:r>
              <a:rPr kumimoji="1" lang="en-US" sz="1400" dirty="0" err="1">
                <a:solidFill>
                  <a:srgbClr val="7F7F7F"/>
                </a:solidFill>
                <a:latin typeface="Myriad Pro"/>
                <a:ea typeface="HG丸ｺﾞｼｯｸM-PRO" charset="0"/>
              </a:rPr>
              <a:t>elementos</a:t>
            </a:r>
            <a:r>
              <a:rPr kumimoji="1" lang="en-US" sz="1400" dirty="0">
                <a:solidFill>
                  <a:srgbClr val="7F7F7F"/>
                </a:solidFill>
                <a:latin typeface="Myriad Pro"/>
                <a:ea typeface="HG丸ｺﾞｼｯｸM-PRO" charset="0"/>
              </a:rPr>
              <a:t> de </a:t>
            </a:r>
            <a:r>
              <a:rPr kumimoji="1" lang="en-US" sz="1400" dirty="0" err="1">
                <a:solidFill>
                  <a:srgbClr val="7F7F7F"/>
                </a:solidFill>
                <a:latin typeface="Myriad Pro"/>
                <a:ea typeface="HG丸ｺﾞｼｯｸM-PRO" charset="0"/>
              </a:rPr>
              <a:t>filtrado</a:t>
            </a:r>
            <a:r>
              <a:rPr kumimoji="1" lang="en-US" sz="1400" dirty="0">
                <a:solidFill>
                  <a:srgbClr val="7F7F7F"/>
                </a:solidFill>
                <a:latin typeface="Myriad Pro"/>
                <a:ea typeface="HG丸ｺﾞｼｯｸM-PRO" charset="0"/>
              </a:rPr>
              <a:t> de </a:t>
            </a:r>
            <a:r>
              <a:rPr kumimoji="1" lang="en-US" sz="1400" dirty="0" err="1">
                <a:solidFill>
                  <a:srgbClr val="7F7F7F"/>
                </a:solidFill>
                <a:latin typeface="Myriad Pro"/>
                <a:ea typeface="HG丸ｺﾞｼｯｸM-PRO" charset="0"/>
              </a:rPr>
              <a:t>aire</a:t>
            </a:r>
            <a:r>
              <a:rPr kumimoji="1" lang="en-US" sz="1400" dirty="0">
                <a:solidFill>
                  <a:srgbClr val="7F7F7F"/>
                </a:solidFill>
                <a:latin typeface="Myriad Pro"/>
                <a:ea typeface="HG丸ｺﾞｼｯｸM-PRO" charset="0"/>
              </a:rPr>
              <a:t> al </a:t>
            </a:r>
            <a:r>
              <a:rPr kumimoji="1" lang="en-US" sz="1400" dirty="0" err="1">
                <a:solidFill>
                  <a:srgbClr val="7F7F7F"/>
                </a:solidFill>
                <a:latin typeface="Myriad Pro"/>
                <a:ea typeface="HG丸ｺﾞｼｯｸM-PRO" charset="0"/>
              </a:rPr>
              <a:t>aislar</a:t>
            </a:r>
            <a:r>
              <a:rPr kumimoji="1" lang="en-US" sz="1400" dirty="0">
                <a:solidFill>
                  <a:srgbClr val="7F7F7F"/>
                </a:solidFill>
                <a:latin typeface="Myriad Pro"/>
                <a:ea typeface="HG丸ｺﾞｼｯｸM-PRO" charset="0"/>
              </a:rPr>
              <a:t> </a:t>
            </a:r>
            <a:r>
              <a:rPr kumimoji="1" lang="en-US" sz="1400" dirty="0" err="1">
                <a:solidFill>
                  <a:srgbClr val="7F7F7F"/>
                </a:solidFill>
                <a:latin typeface="Myriad Pro"/>
                <a:ea typeface="HG丸ｺﾞｼｯｸM-PRO" charset="0"/>
              </a:rPr>
              <a:t>afuera</a:t>
            </a:r>
            <a:r>
              <a:rPr kumimoji="1" lang="en-US" sz="1400" dirty="0">
                <a:solidFill>
                  <a:srgbClr val="7F7F7F"/>
                </a:solidFill>
                <a:latin typeface="Myriad Pro"/>
                <a:ea typeface="HG丸ｺﾞｼｯｸM-PRO" charset="0"/>
              </a:rPr>
              <a:t> del </a:t>
            </a:r>
            <a:r>
              <a:rPr kumimoji="1" lang="en-US" sz="1400" dirty="0" err="1">
                <a:solidFill>
                  <a:srgbClr val="7F7F7F"/>
                </a:solidFill>
                <a:latin typeface="Myriad Pro"/>
                <a:ea typeface="HG丸ｺﾞｼｯｸM-PRO" charset="0"/>
              </a:rPr>
              <a:t>habitáculo</a:t>
            </a:r>
            <a:r>
              <a:rPr kumimoji="1" lang="en-US" sz="1400" dirty="0">
                <a:solidFill>
                  <a:srgbClr val="7F7F7F"/>
                </a:solidFill>
                <a:latin typeface="Myriad Pro"/>
                <a:ea typeface="HG丸ｺﾞｼｯｸM-PRO" charset="0"/>
              </a:rPr>
              <a:t> el </a:t>
            </a:r>
            <a:r>
              <a:rPr kumimoji="1" lang="en-US" sz="1400" dirty="0" err="1">
                <a:solidFill>
                  <a:srgbClr val="7F7F7F"/>
                </a:solidFill>
                <a:latin typeface="Myriad Pro"/>
                <a:ea typeface="HG丸ｺﾞｼｯｸM-PRO" charset="0"/>
              </a:rPr>
              <a:t>polvo</a:t>
            </a:r>
            <a:r>
              <a:rPr kumimoji="1" lang="en-US" sz="1400" dirty="0">
                <a:solidFill>
                  <a:srgbClr val="7F7F7F"/>
                </a:solidFill>
                <a:latin typeface="Myriad Pro"/>
                <a:ea typeface="HG丸ｺﾞｼｯｸM-PRO" charset="0"/>
              </a:rPr>
              <a:t> </a:t>
            </a:r>
            <a:r>
              <a:rPr kumimoji="1" lang="en-US" sz="1400" dirty="0" err="1">
                <a:solidFill>
                  <a:srgbClr val="7F7F7F"/>
                </a:solidFill>
                <a:latin typeface="Myriad Pro"/>
                <a:ea typeface="HG丸ｺﾞｼｯｸM-PRO" charset="0"/>
              </a:rPr>
              <a:t>en</a:t>
            </a:r>
            <a:r>
              <a:rPr kumimoji="1" lang="en-US" sz="1400" dirty="0">
                <a:solidFill>
                  <a:srgbClr val="7F7F7F"/>
                </a:solidFill>
                <a:latin typeface="Myriad Pro"/>
                <a:ea typeface="HG丸ｺﾞｼｯｸM-PRO" charset="0"/>
              </a:rPr>
              <a:t> </a:t>
            </a:r>
            <a:r>
              <a:rPr kumimoji="1" lang="en-US" sz="1400" dirty="0" err="1">
                <a:solidFill>
                  <a:srgbClr val="7F7F7F"/>
                </a:solidFill>
                <a:latin typeface="Myriad Pro"/>
                <a:ea typeface="HG丸ｺﾞｼｯｸM-PRO" charset="0"/>
              </a:rPr>
              <a:t>suspención</a:t>
            </a:r>
            <a:r>
              <a:rPr kumimoji="1" lang="en-US" sz="1400" dirty="0">
                <a:solidFill>
                  <a:srgbClr val="7F7F7F"/>
                </a:solidFill>
                <a:latin typeface="Myriad Pro"/>
                <a:ea typeface="HG丸ｺﾞｼｯｸM-PRO" charset="0"/>
              </a:rPr>
              <a:t>. </a:t>
            </a:r>
          </a:p>
          <a:p>
            <a:pPr algn="just"/>
            <a:endParaRPr kumimoji="1" lang="en-US" sz="1400" dirty="0">
              <a:solidFill>
                <a:srgbClr val="7F7F7F"/>
              </a:solidFill>
              <a:latin typeface="Myriad Pro"/>
              <a:ea typeface="HG丸ｺﾞｼｯｸM-PRO" charset="0"/>
            </a:endParaRPr>
          </a:p>
          <a:p>
            <a:pPr algn="just"/>
            <a:r>
              <a:rPr kumimoji="1" lang="en-US" sz="1400" dirty="0">
                <a:solidFill>
                  <a:srgbClr val="7F7F7F"/>
                </a:solidFill>
                <a:latin typeface="Myriad Pro"/>
                <a:ea typeface="HG丸ｺﾞｼｯｸM-PRO" charset="0"/>
              </a:rPr>
              <a:t>Al </a:t>
            </a:r>
            <a:r>
              <a:rPr kumimoji="1" lang="en-US" sz="1400" dirty="0" err="1">
                <a:solidFill>
                  <a:srgbClr val="7F7F7F"/>
                </a:solidFill>
                <a:latin typeface="Myriad Pro"/>
                <a:ea typeface="HG丸ｺﾞｼｯｸM-PRO" charset="0"/>
              </a:rPr>
              <a:t>sacar</a:t>
            </a:r>
            <a:r>
              <a:rPr kumimoji="1" lang="en-US" sz="1400" dirty="0">
                <a:solidFill>
                  <a:srgbClr val="7F7F7F"/>
                </a:solidFill>
                <a:latin typeface="Myriad Pro"/>
                <a:ea typeface="HG丸ｺﾞｼｯｸM-PRO" charset="0"/>
              </a:rPr>
              <a:t> el </a:t>
            </a:r>
            <a:r>
              <a:rPr kumimoji="1" lang="en-US" sz="1400" dirty="0" err="1">
                <a:solidFill>
                  <a:srgbClr val="7F7F7F"/>
                </a:solidFill>
                <a:latin typeface="Myriad Pro"/>
                <a:ea typeface="HG丸ｺﾞｼｯｸM-PRO" charset="0"/>
              </a:rPr>
              <a:t>aire</a:t>
            </a:r>
            <a:r>
              <a:rPr kumimoji="1" lang="en-US" sz="1400" dirty="0">
                <a:solidFill>
                  <a:srgbClr val="7F7F7F"/>
                </a:solidFill>
                <a:latin typeface="Myriad Pro"/>
                <a:ea typeface="HG丸ｺﾞｼｯｸM-PRO" charset="0"/>
              </a:rPr>
              <a:t> caliente </a:t>
            </a:r>
            <a:r>
              <a:rPr kumimoji="1" lang="en-US" sz="1400" dirty="0" err="1">
                <a:solidFill>
                  <a:srgbClr val="7F7F7F"/>
                </a:solidFill>
                <a:latin typeface="Myriad Pro"/>
                <a:ea typeface="HG丸ｺﾞｼｯｸM-PRO" charset="0"/>
              </a:rPr>
              <a:t>hacia</a:t>
            </a:r>
            <a:r>
              <a:rPr kumimoji="1" lang="en-US" sz="1400" dirty="0">
                <a:solidFill>
                  <a:srgbClr val="7F7F7F"/>
                </a:solidFill>
                <a:latin typeface="Myriad Pro"/>
                <a:ea typeface="HG丸ｺﾞｼｯｸM-PRO" charset="0"/>
              </a:rPr>
              <a:t> </a:t>
            </a:r>
            <a:r>
              <a:rPr kumimoji="1" lang="en-US" sz="1400" dirty="0" err="1">
                <a:solidFill>
                  <a:srgbClr val="7F7F7F"/>
                </a:solidFill>
                <a:latin typeface="Myriad Pro"/>
                <a:ea typeface="HG丸ｺﾞｼｯｸM-PRO" charset="0"/>
              </a:rPr>
              <a:t>arriba</a:t>
            </a:r>
            <a:r>
              <a:rPr kumimoji="1" lang="en-US" sz="1400" dirty="0">
                <a:solidFill>
                  <a:srgbClr val="7F7F7F"/>
                </a:solidFill>
                <a:latin typeface="Myriad Pro"/>
                <a:ea typeface="HG丸ｺﾞｼｯｸM-PRO" charset="0"/>
              </a:rPr>
              <a:t> </a:t>
            </a:r>
            <a:r>
              <a:rPr kumimoji="1" lang="en-US" sz="1400" dirty="0" err="1">
                <a:solidFill>
                  <a:srgbClr val="7F7F7F"/>
                </a:solidFill>
                <a:latin typeface="Myriad Pro"/>
                <a:ea typeface="HG丸ｺﾞｼｯｸM-PRO" charset="0"/>
              </a:rPr>
              <a:t>permite</a:t>
            </a:r>
            <a:r>
              <a:rPr kumimoji="1" lang="en-US" sz="1400" dirty="0">
                <a:solidFill>
                  <a:srgbClr val="7F7F7F"/>
                </a:solidFill>
                <a:latin typeface="Myriad Pro"/>
                <a:ea typeface="HG丸ｺﾞｼｯｸM-PRO" charset="0"/>
              </a:rPr>
              <a:t> un </a:t>
            </a:r>
            <a:r>
              <a:rPr kumimoji="1" lang="en-US" sz="1400" dirty="0" err="1">
                <a:solidFill>
                  <a:srgbClr val="7F7F7F"/>
                </a:solidFill>
                <a:latin typeface="Myriad Pro"/>
                <a:ea typeface="HG丸ｺﾞｼｯｸM-PRO" charset="0"/>
              </a:rPr>
              <a:t>mejor</a:t>
            </a:r>
            <a:r>
              <a:rPr kumimoji="1" lang="en-US" sz="1400" dirty="0">
                <a:solidFill>
                  <a:srgbClr val="7F7F7F"/>
                </a:solidFill>
                <a:latin typeface="Myriad Pro"/>
                <a:ea typeface="HG丸ｺﾞｼｯｸM-PRO" charset="0"/>
              </a:rPr>
              <a:t> </a:t>
            </a:r>
            <a:r>
              <a:rPr kumimoji="1" lang="en-US" sz="1400" dirty="0" err="1">
                <a:solidFill>
                  <a:srgbClr val="7F7F7F"/>
                </a:solidFill>
                <a:latin typeface="Myriad Pro"/>
                <a:ea typeface="HG丸ｺﾞｼｯｸM-PRO" charset="0"/>
              </a:rPr>
              <a:t>refrigerado</a:t>
            </a:r>
            <a:r>
              <a:rPr kumimoji="1" lang="en-US" sz="1400" dirty="0">
                <a:solidFill>
                  <a:srgbClr val="7F7F7F"/>
                </a:solidFill>
                <a:latin typeface="Myriad Pro"/>
                <a:ea typeface="HG丸ｺﾞｼｯｸM-PRO" charset="0"/>
              </a:rPr>
              <a:t> de los </a:t>
            </a:r>
            <a:r>
              <a:rPr kumimoji="1" lang="en-US" sz="1400" dirty="0" err="1">
                <a:solidFill>
                  <a:srgbClr val="7F7F7F"/>
                </a:solidFill>
                <a:latin typeface="Myriad Pro"/>
                <a:ea typeface="HG丸ｺﾞｼｯｸM-PRO" charset="0"/>
              </a:rPr>
              <a:t>sistemas</a:t>
            </a:r>
            <a:r>
              <a:rPr kumimoji="1" lang="en-US" sz="1400" dirty="0">
                <a:solidFill>
                  <a:srgbClr val="7F7F7F"/>
                </a:solidFill>
                <a:latin typeface="Myriad Pro"/>
                <a:ea typeface="HG丸ｺﾞｼｯｸM-PRO" charset="0"/>
              </a:rPr>
              <a:t> </a:t>
            </a:r>
            <a:r>
              <a:rPr kumimoji="1" lang="en-US" sz="1400" dirty="0" err="1">
                <a:solidFill>
                  <a:srgbClr val="7F7F7F"/>
                </a:solidFill>
                <a:latin typeface="Myriad Pro"/>
                <a:ea typeface="HG丸ｺﾞｼｯｸM-PRO" charset="0"/>
              </a:rPr>
              <a:t>hidráulicos</a:t>
            </a:r>
            <a:r>
              <a:rPr kumimoji="1" lang="en-US" sz="1400" dirty="0">
                <a:solidFill>
                  <a:srgbClr val="7F7F7F"/>
                </a:solidFill>
                <a:latin typeface="Myriad Pro"/>
                <a:ea typeface="HG丸ｺﾞｼｯｸM-PRO" charset="0"/>
              </a:rPr>
              <a:t> y de </a:t>
            </a:r>
            <a:r>
              <a:rPr kumimoji="1" lang="en-US" sz="1400" dirty="0" err="1">
                <a:solidFill>
                  <a:srgbClr val="7F7F7F"/>
                </a:solidFill>
                <a:latin typeface="Myriad Pro"/>
                <a:ea typeface="HG丸ｺﾞｼｯｸM-PRO" charset="0"/>
              </a:rPr>
              <a:t>compresor</a:t>
            </a:r>
            <a:r>
              <a:rPr kumimoji="1" lang="en-US" sz="1400" dirty="0">
                <a:solidFill>
                  <a:srgbClr val="7F7F7F"/>
                </a:solidFill>
                <a:latin typeface="Myriad Pro"/>
                <a:ea typeface="HG丸ｺﾞｼｯｸM-PRO" charset="0"/>
              </a:rPr>
              <a:t>, </a:t>
            </a:r>
            <a:r>
              <a:rPr kumimoji="1" lang="en-US" sz="1400" dirty="0" err="1">
                <a:solidFill>
                  <a:srgbClr val="7F7F7F"/>
                </a:solidFill>
                <a:latin typeface="Myriad Pro"/>
                <a:ea typeface="HG丸ｺﾞｼｯｸM-PRO" charset="0"/>
              </a:rPr>
              <a:t>aumentando</a:t>
            </a:r>
            <a:r>
              <a:rPr kumimoji="1" lang="en-US" sz="1400" dirty="0">
                <a:solidFill>
                  <a:srgbClr val="7F7F7F"/>
                </a:solidFill>
                <a:latin typeface="Myriad Pro"/>
                <a:ea typeface="HG丸ｺﾞｼｯｸM-PRO" charset="0"/>
              </a:rPr>
              <a:t> la </a:t>
            </a:r>
            <a:r>
              <a:rPr kumimoji="1" lang="en-US" sz="1400" dirty="0" err="1">
                <a:solidFill>
                  <a:srgbClr val="7F7F7F"/>
                </a:solidFill>
                <a:latin typeface="Myriad Pro"/>
                <a:ea typeface="HG丸ｺﾞｼｯｸM-PRO" charset="0"/>
              </a:rPr>
              <a:t>vida</a:t>
            </a:r>
            <a:r>
              <a:rPr kumimoji="1" lang="en-US" sz="1400" dirty="0">
                <a:solidFill>
                  <a:srgbClr val="7F7F7F"/>
                </a:solidFill>
                <a:latin typeface="Myriad Pro"/>
                <a:ea typeface="HG丸ｺﾞｼｯｸM-PRO" charset="0"/>
              </a:rPr>
              <a:t> </a:t>
            </a:r>
            <a:r>
              <a:rPr kumimoji="1" lang="en-US" sz="1400" dirty="0" err="1">
                <a:solidFill>
                  <a:srgbClr val="7F7F7F"/>
                </a:solidFill>
                <a:latin typeface="Myriad Pro"/>
                <a:ea typeface="HG丸ｺﾞｼｯｸM-PRO" charset="0"/>
              </a:rPr>
              <a:t>útil</a:t>
            </a:r>
            <a:r>
              <a:rPr kumimoji="1" lang="en-US" sz="1400" dirty="0">
                <a:solidFill>
                  <a:srgbClr val="7F7F7F"/>
                </a:solidFill>
                <a:latin typeface="Myriad Pro"/>
                <a:ea typeface="HG丸ｺﾞｼｯｸM-PRO" charset="0"/>
              </a:rPr>
              <a:t> de los </a:t>
            </a:r>
            <a:r>
              <a:rPr kumimoji="1" lang="en-US" sz="1400" dirty="0" err="1">
                <a:solidFill>
                  <a:srgbClr val="7F7F7F"/>
                </a:solidFill>
                <a:latin typeface="Myriad Pro"/>
                <a:ea typeface="HG丸ｺﾞｼｯｸM-PRO" charset="0"/>
              </a:rPr>
              <a:t>sellos</a:t>
            </a:r>
            <a:r>
              <a:rPr kumimoji="1" lang="en-US" sz="1400" dirty="0">
                <a:solidFill>
                  <a:srgbClr val="7F7F7F"/>
                </a:solidFill>
                <a:latin typeface="Myriad Pro"/>
                <a:ea typeface="HG丸ｺﾞｼｯｸM-PRO" charset="0"/>
              </a:rPr>
              <a:t> y flexibles </a:t>
            </a:r>
            <a:r>
              <a:rPr kumimoji="1" lang="en-US" sz="1400" dirty="0" err="1">
                <a:solidFill>
                  <a:srgbClr val="7F7F7F"/>
                </a:solidFill>
                <a:latin typeface="Myriad Pro"/>
                <a:ea typeface="HG丸ｺﾞｼｯｸM-PRO" charset="0"/>
              </a:rPr>
              <a:t>hidráulicos</a:t>
            </a:r>
            <a:r>
              <a:rPr kumimoji="1" lang="en-US" sz="1400" dirty="0">
                <a:solidFill>
                  <a:srgbClr val="7F7F7F"/>
                </a:solidFill>
                <a:latin typeface="Myriad Pro"/>
                <a:ea typeface="HG丸ｺﾞｼｯｸM-PRO" charset="0"/>
              </a:rPr>
              <a:t>.</a:t>
            </a:r>
            <a:endParaRPr kumimoji="1" lang="en-US" altLang="ja-JP" sz="1400" dirty="0">
              <a:solidFill>
                <a:srgbClr val="7F7F7F"/>
              </a:solidFill>
              <a:latin typeface="Myriad Pro"/>
              <a:ea typeface="HG丸ｺﾞｼｯｸM-PRO" charset="0"/>
            </a:endParaRPr>
          </a:p>
        </p:txBody>
      </p:sp>
      <p:sp>
        <p:nvSpPr>
          <p:cNvPr id="6" name="Rectángulo 5">
            <a:extLst>
              <a:ext uri="{FF2B5EF4-FFF2-40B4-BE49-F238E27FC236}">
                <a16:creationId xmlns:a16="http://schemas.microsoft.com/office/drawing/2014/main" id="{DF0E6706-2F05-0E09-3A80-D9E2A337E8AA}"/>
              </a:ext>
            </a:extLst>
          </p:cNvPr>
          <p:cNvSpPr/>
          <p:nvPr/>
        </p:nvSpPr>
        <p:spPr>
          <a:xfrm>
            <a:off x="0" y="6309320"/>
            <a:ext cx="9144000" cy="562063"/>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8" name="Rectángulo 7">
            <a:extLst>
              <a:ext uri="{FF2B5EF4-FFF2-40B4-BE49-F238E27FC236}">
                <a16:creationId xmlns:a16="http://schemas.microsoft.com/office/drawing/2014/main" id="{1B2FB4D2-CAA2-C6F3-4AC9-84098D2D84B0}"/>
              </a:ext>
            </a:extLst>
          </p:cNvPr>
          <p:cNvSpPr/>
          <p:nvPr/>
        </p:nvSpPr>
        <p:spPr>
          <a:xfrm>
            <a:off x="0" y="0"/>
            <a:ext cx="9144000" cy="2060848"/>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9" name="Rectangle 3">
            <a:extLst>
              <a:ext uri="{FF2B5EF4-FFF2-40B4-BE49-F238E27FC236}">
                <a16:creationId xmlns:a16="http://schemas.microsoft.com/office/drawing/2014/main" id="{259AD11F-8B1C-6894-3E1B-D2B6B38257E2}"/>
              </a:ext>
            </a:extLst>
          </p:cNvPr>
          <p:cNvSpPr txBox="1">
            <a:spLocks noChangeArrowheads="1"/>
          </p:cNvSpPr>
          <p:nvPr/>
        </p:nvSpPr>
        <p:spPr bwMode="auto">
          <a:xfrm>
            <a:off x="611560" y="476672"/>
            <a:ext cx="4464496" cy="108012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normAutofit fontScale="92500"/>
          </a:bodyPr>
          <a:lst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eaLnBrk="1" hangingPunct="1">
              <a:buFont typeface="Wingdings" charset="2"/>
              <a:buNone/>
              <a:defRPr/>
            </a:pPr>
            <a:r>
              <a:rPr lang="es-CO" altLang="es-ES_tradnl" sz="2800" b="1" kern="0" dirty="0">
                <a:solidFill>
                  <a:schemeClr val="tx1">
                    <a:lumMod val="50000"/>
                    <a:lumOff val="50000"/>
                  </a:schemeClr>
                </a:solidFill>
                <a:latin typeface="Myriad Pro"/>
                <a:cs typeface="Myriad Pro"/>
              </a:rPr>
              <a:t>HCR L110-E5</a:t>
            </a:r>
          </a:p>
          <a:p>
            <a:pPr eaLnBrk="1" hangingPunct="1">
              <a:buFont typeface="Wingdings" charset="2"/>
              <a:buNone/>
              <a:defRPr/>
            </a:pPr>
            <a:r>
              <a:rPr lang="es-CO" altLang="es-ES_tradnl" sz="2800" b="1" kern="0" dirty="0">
                <a:solidFill>
                  <a:srgbClr val="FF822F"/>
                </a:solidFill>
                <a:latin typeface="Myriad Pro"/>
                <a:cs typeface="Myriad Pro"/>
              </a:rPr>
              <a:t>Presentación del producto</a:t>
            </a:r>
          </a:p>
        </p:txBody>
      </p:sp>
      <p:sp>
        <p:nvSpPr>
          <p:cNvPr id="11" name="CuadroTexto 10">
            <a:extLst>
              <a:ext uri="{FF2B5EF4-FFF2-40B4-BE49-F238E27FC236}">
                <a16:creationId xmlns:a16="http://schemas.microsoft.com/office/drawing/2014/main" id="{FC4BDDCB-AA53-DE13-4680-8414096C28BC}"/>
              </a:ext>
            </a:extLst>
          </p:cNvPr>
          <p:cNvSpPr txBox="1"/>
          <p:nvPr/>
        </p:nvSpPr>
        <p:spPr>
          <a:xfrm>
            <a:off x="5580112" y="6399303"/>
            <a:ext cx="3514616" cy="369332"/>
          </a:xfrm>
          <a:prstGeom prst="rect">
            <a:avLst/>
          </a:prstGeom>
          <a:noFill/>
        </p:spPr>
        <p:txBody>
          <a:bodyPr wrap="none" rtlCol="0">
            <a:spAutoFit/>
          </a:bodyPr>
          <a:lstStyle/>
          <a:p>
            <a:r>
              <a:rPr lang="es-CL" dirty="0">
                <a:solidFill>
                  <a:srgbClr val="76D6FF"/>
                </a:solidFill>
              </a:rPr>
              <a:t>Equipo perforador HCR L110-E5</a:t>
            </a:r>
          </a:p>
        </p:txBody>
      </p:sp>
    </p:spTree>
    <p:extLst>
      <p:ext uri="{BB962C8B-B14F-4D97-AF65-F5344CB8AC3E}">
        <p14:creationId xmlns:p14="http://schemas.microsoft.com/office/powerpoint/2010/main" val="4616250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4067944" y="2833547"/>
            <a:ext cx="4848713" cy="2488466"/>
          </a:xfrm>
          <a:prstGeom prst="rect">
            <a:avLst/>
          </a:prstGeom>
        </p:spPr>
        <p:txBody>
          <a:bodyPr wrap="square" lIns="107283" tIns="53640" rIns="107283" bIns="53640">
            <a:spAutoFit/>
          </a:bodyPr>
          <a:lstStyle/>
          <a:p>
            <a:pPr marL="285750" indent="-285750">
              <a:buFont typeface="Arial"/>
              <a:buChar char="•"/>
            </a:pPr>
            <a:r>
              <a:rPr kumimoji="1" lang="es-ES" sz="1600" dirty="0">
                <a:solidFill>
                  <a:srgbClr val="7F7F7F"/>
                </a:solidFill>
                <a:latin typeface="Myriad Pro"/>
                <a:ea typeface="HG丸ｺﾞｼｯｸM-PRO" charset="0"/>
                <a:cs typeface="Myriad Pro"/>
              </a:rPr>
              <a:t>Co</a:t>
            </a:r>
            <a:r>
              <a:rPr kumimoji="1" lang="en-US" sz="1600" dirty="0">
                <a:solidFill>
                  <a:srgbClr val="7F7F7F"/>
                </a:solidFill>
                <a:latin typeface="Myriad Pro"/>
                <a:ea typeface="HG丸ｺﾞｼｯｸM-PRO" charset="0"/>
                <a:cs typeface="Myriad Pro"/>
              </a:rPr>
              <a:t>mpresor de tornillo, una </a:t>
            </a:r>
            <a:r>
              <a:rPr kumimoji="1" lang="en-US" sz="1600" dirty="0" err="1">
                <a:solidFill>
                  <a:srgbClr val="7F7F7F"/>
                </a:solidFill>
                <a:latin typeface="Myriad Pro"/>
                <a:ea typeface="HG丸ｺﾞｼｯｸM-PRO" charset="0"/>
                <a:cs typeface="Myriad Pro"/>
              </a:rPr>
              <a:t>etapa</a:t>
            </a:r>
            <a:endParaRPr kumimoji="1" lang="en-US" sz="1600" dirty="0">
              <a:solidFill>
                <a:srgbClr val="7F7F7F"/>
              </a:solidFill>
              <a:latin typeface="Myriad Pro"/>
              <a:ea typeface="HG丸ｺﾞｼｯｸM-PRO" charset="0"/>
              <a:cs typeface="Myriad Pro"/>
            </a:endParaRPr>
          </a:p>
          <a:p>
            <a:pPr marL="285750" indent="-285750">
              <a:buFont typeface="Arial"/>
              <a:buChar char="•"/>
            </a:pPr>
            <a:endParaRPr kumimoji="1" lang="en-US" sz="1600" dirty="0">
              <a:solidFill>
                <a:srgbClr val="7F7F7F"/>
              </a:solidFill>
              <a:latin typeface="Myriad Pro"/>
              <a:ea typeface="HG丸ｺﾞｼｯｸM-PRO" charset="0"/>
              <a:cs typeface="Myriad Pro"/>
            </a:endParaRPr>
          </a:p>
          <a:p>
            <a:pPr marL="285750" indent="-285750">
              <a:buFont typeface="Arial"/>
              <a:buChar char="•"/>
            </a:pPr>
            <a:r>
              <a:rPr kumimoji="1" lang="en-US" sz="1600" dirty="0">
                <a:solidFill>
                  <a:srgbClr val="7F7F7F"/>
                </a:solidFill>
                <a:latin typeface="Myriad Pro"/>
                <a:ea typeface="HG丸ｺﾞｼｯｸM-PRO" charset="0"/>
                <a:cs typeface="Myriad Pro"/>
              </a:rPr>
              <a:t>Post-</a:t>
            </a:r>
            <a:r>
              <a:rPr kumimoji="1" lang="en-US" sz="1600" dirty="0" err="1">
                <a:solidFill>
                  <a:srgbClr val="7F7F7F"/>
                </a:solidFill>
                <a:latin typeface="Myriad Pro"/>
                <a:ea typeface="HG丸ｺﾞｼｯｸM-PRO" charset="0"/>
                <a:cs typeface="Myriad Pro"/>
              </a:rPr>
              <a:t>enfriado</a:t>
            </a:r>
            <a:r>
              <a:rPr kumimoji="1" lang="en-US" sz="1600" dirty="0">
                <a:solidFill>
                  <a:srgbClr val="7F7F7F"/>
                </a:solidFill>
                <a:latin typeface="Myriad Pro"/>
                <a:ea typeface="HG丸ｺﾞｼｯｸM-PRO" charset="0"/>
                <a:cs typeface="Myriad Pro"/>
              </a:rPr>
              <a:t> por </a:t>
            </a:r>
            <a:r>
              <a:rPr kumimoji="1" lang="en-US" sz="1600" dirty="0" err="1">
                <a:solidFill>
                  <a:srgbClr val="7F7F7F"/>
                </a:solidFill>
                <a:latin typeface="Myriad Pro"/>
                <a:ea typeface="HG丸ｺﾞｼｯｸM-PRO" charset="0"/>
                <a:cs typeface="Myriad Pro"/>
              </a:rPr>
              <a:t>aceite</a:t>
            </a:r>
            <a:endParaRPr kumimoji="1" lang="en-US" sz="1600" dirty="0">
              <a:solidFill>
                <a:srgbClr val="7F7F7F"/>
              </a:solidFill>
              <a:latin typeface="Myriad Pro"/>
              <a:ea typeface="HG丸ｺﾞｼｯｸM-PRO" charset="0"/>
              <a:cs typeface="Myriad Pro"/>
            </a:endParaRPr>
          </a:p>
          <a:p>
            <a:pPr marL="285750" indent="-285750">
              <a:buFont typeface="Arial"/>
              <a:buChar char="•"/>
            </a:pPr>
            <a:endParaRPr kumimoji="1" lang="en-US" sz="1600" dirty="0">
              <a:solidFill>
                <a:srgbClr val="7F7F7F"/>
              </a:solidFill>
              <a:latin typeface="Myriad Pro"/>
              <a:ea typeface="HG丸ｺﾞｼｯｸM-PRO" charset="0"/>
              <a:cs typeface="Myriad Pro"/>
            </a:endParaRPr>
          </a:p>
          <a:p>
            <a:pPr marL="285750" indent="-285750">
              <a:buFont typeface="Arial"/>
              <a:buChar char="•"/>
            </a:pPr>
            <a:r>
              <a:rPr kumimoji="1" lang="en-US" sz="1600" dirty="0">
                <a:solidFill>
                  <a:srgbClr val="7F7F7F"/>
                </a:solidFill>
                <a:latin typeface="Myriad Pro"/>
                <a:ea typeface="HG丸ｺﾞｼｯｸM-PRO" charset="0"/>
                <a:cs typeface="Myriad Pro"/>
              </a:rPr>
              <a:t>Presión máxima 10.3 bar</a:t>
            </a:r>
          </a:p>
          <a:p>
            <a:pPr marL="285750" indent="-285750">
              <a:buFont typeface="Arial"/>
              <a:buChar char="•"/>
            </a:pPr>
            <a:endParaRPr kumimoji="1" lang="en-US" sz="1600" dirty="0">
              <a:solidFill>
                <a:srgbClr val="7F7F7F"/>
              </a:solidFill>
              <a:latin typeface="Myriad Pro"/>
              <a:ea typeface="HG丸ｺﾞｼｯｸM-PRO" charset="0"/>
              <a:cs typeface="Myriad Pro"/>
            </a:endParaRPr>
          </a:p>
          <a:p>
            <a:pPr marL="285750" indent="-285750">
              <a:buFont typeface="Arial"/>
              <a:buChar char="•"/>
            </a:pPr>
            <a:r>
              <a:rPr kumimoji="1" lang="en-US" sz="1600" dirty="0">
                <a:solidFill>
                  <a:srgbClr val="7F7F7F"/>
                </a:solidFill>
                <a:latin typeface="Myriad Pro"/>
                <a:ea typeface="HG丸ｺﾞｼｯｸM-PRO" charset="0"/>
                <a:cs typeface="Myriad Pro"/>
              </a:rPr>
              <a:t>Volumen de </a:t>
            </a:r>
            <a:r>
              <a:rPr kumimoji="1" lang="en-US" sz="1600" dirty="0" err="1">
                <a:solidFill>
                  <a:srgbClr val="7F7F7F"/>
                </a:solidFill>
                <a:latin typeface="Myriad Pro"/>
                <a:ea typeface="HG丸ｺﾞｼｯｸM-PRO" charset="0"/>
                <a:cs typeface="Myriad Pro"/>
              </a:rPr>
              <a:t>aire</a:t>
            </a:r>
            <a:r>
              <a:rPr kumimoji="1" lang="en-US" sz="1600" dirty="0">
                <a:solidFill>
                  <a:srgbClr val="7F7F7F"/>
                </a:solidFill>
                <a:latin typeface="Myriad Pro"/>
                <a:ea typeface="HG丸ｺﾞｼｯｸM-PRO" charset="0"/>
                <a:cs typeface="Myriad Pro"/>
              </a:rPr>
              <a:t> 167 l/seg</a:t>
            </a:r>
          </a:p>
          <a:p>
            <a:pPr marL="285750" indent="-285750">
              <a:buFont typeface="Arial"/>
              <a:buChar char="•"/>
            </a:pPr>
            <a:endParaRPr kumimoji="1" lang="en-US" sz="1600" baseline="30000" dirty="0">
              <a:solidFill>
                <a:srgbClr val="7F7F7F"/>
              </a:solidFill>
              <a:latin typeface="Myriad Pro"/>
              <a:ea typeface="HG丸ｺﾞｼｯｸM-PRO" charset="0"/>
              <a:cs typeface="Myriad Pro"/>
            </a:endParaRPr>
          </a:p>
          <a:p>
            <a:pPr marL="285750" indent="-285750">
              <a:buFont typeface="Arial"/>
              <a:buChar char="•"/>
            </a:pPr>
            <a:r>
              <a:rPr kumimoji="1" lang="en-US" sz="1600" dirty="0">
                <a:solidFill>
                  <a:srgbClr val="7F7F7F"/>
                </a:solidFill>
                <a:latin typeface="Myriad Pro"/>
                <a:ea typeface="HG丸ｺﾞｼｯｸM-PRO" charset="0"/>
                <a:cs typeface="Myriad Pro"/>
              </a:rPr>
              <a:t>Pre-separador de </a:t>
            </a:r>
            <a:r>
              <a:rPr kumimoji="1" lang="en-US" sz="1600" dirty="0" err="1">
                <a:solidFill>
                  <a:srgbClr val="7F7F7F"/>
                </a:solidFill>
                <a:latin typeface="Myriad Pro"/>
                <a:ea typeface="HG丸ｺﾞｼｯｸM-PRO" charset="0"/>
                <a:cs typeface="Myriad Pro"/>
              </a:rPr>
              <a:t>aceite</a:t>
            </a:r>
            <a:endParaRPr kumimoji="1" lang="en-US" altLang="ja-JP" sz="1600" dirty="0">
              <a:solidFill>
                <a:srgbClr val="7F7F7F"/>
              </a:solidFill>
              <a:effectLst>
                <a:outerShdw blurRad="38100" dist="38100" dir="2700000" algn="tl">
                  <a:srgbClr val="DDDDDD"/>
                </a:outerShdw>
              </a:effectLst>
              <a:latin typeface="Myriad Pro"/>
              <a:ea typeface="HGPｺﾞｼｯｸE" charset="0"/>
              <a:cs typeface="Myriad Pro"/>
            </a:endParaRPr>
          </a:p>
          <a:p>
            <a:pPr marL="285750" indent="-285750" defTabSz="1091451">
              <a:buFont typeface="Arial"/>
              <a:buChar char="•"/>
            </a:pPr>
            <a:endParaRPr kumimoji="1" lang="en-US" altLang="ja-JP" sz="1600" dirty="0">
              <a:solidFill>
                <a:srgbClr val="7F7F7F"/>
              </a:solidFill>
              <a:effectLst>
                <a:outerShdw blurRad="38100" dist="38100" dir="2700000" algn="tl">
                  <a:srgbClr val="DDDDDD"/>
                </a:outerShdw>
              </a:effectLst>
              <a:latin typeface="Myriad Pro"/>
              <a:ea typeface="HGPｺﾞｼｯｸE" charset="0"/>
              <a:cs typeface="Myriad Pro"/>
            </a:endParaRPr>
          </a:p>
        </p:txBody>
      </p:sp>
      <p:sp>
        <p:nvSpPr>
          <p:cNvPr id="4" name="Rectángulo 3">
            <a:extLst>
              <a:ext uri="{FF2B5EF4-FFF2-40B4-BE49-F238E27FC236}">
                <a16:creationId xmlns:a16="http://schemas.microsoft.com/office/drawing/2014/main" id="{24AC1F70-4005-8E8E-55C9-D674E634EDB9}"/>
              </a:ext>
            </a:extLst>
          </p:cNvPr>
          <p:cNvSpPr/>
          <p:nvPr/>
        </p:nvSpPr>
        <p:spPr>
          <a:xfrm>
            <a:off x="0" y="6309320"/>
            <a:ext cx="9144000" cy="562063"/>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7" name="Rectángulo 6">
            <a:extLst>
              <a:ext uri="{FF2B5EF4-FFF2-40B4-BE49-F238E27FC236}">
                <a16:creationId xmlns:a16="http://schemas.microsoft.com/office/drawing/2014/main" id="{352A63BF-B436-421A-68E7-AF3266E88EFB}"/>
              </a:ext>
            </a:extLst>
          </p:cNvPr>
          <p:cNvSpPr/>
          <p:nvPr/>
        </p:nvSpPr>
        <p:spPr>
          <a:xfrm>
            <a:off x="0" y="0"/>
            <a:ext cx="9144000" cy="2060848"/>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8" name="Rectangle 3">
            <a:extLst>
              <a:ext uri="{FF2B5EF4-FFF2-40B4-BE49-F238E27FC236}">
                <a16:creationId xmlns:a16="http://schemas.microsoft.com/office/drawing/2014/main" id="{58AC9641-A9F2-F7AD-087A-F70263866623}"/>
              </a:ext>
            </a:extLst>
          </p:cNvPr>
          <p:cNvSpPr txBox="1">
            <a:spLocks noChangeArrowheads="1"/>
          </p:cNvSpPr>
          <p:nvPr/>
        </p:nvSpPr>
        <p:spPr bwMode="auto">
          <a:xfrm>
            <a:off x="611560" y="476672"/>
            <a:ext cx="4464496" cy="108012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normAutofit fontScale="92500"/>
          </a:bodyPr>
          <a:lst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eaLnBrk="1" hangingPunct="1">
              <a:buFont typeface="Wingdings" charset="2"/>
              <a:buNone/>
              <a:defRPr/>
            </a:pPr>
            <a:r>
              <a:rPr lang="es-CO" altLang="es-ES_tradnl" sz="2800" b="1" kern="0" dirty="0">
                <a:solidFill>
                  <a:schemeClr val="tx1">
                    <a:lumMod val="50000"/>
                    <a:lumOff val="50000"/>
                  </a:schemeClr>
                </a:solidFill>
                <a:latin typeface="Myriad Pro"/>
                <a:cs typeface="Myriad Pro"/>
              </a:rPr>
              <a:t>HCR L110-E5</a:t>
            </a:r>
          </a:p>
          <a:p>
            <a:pPr eaLnBrk="1" hangingPunct="1">
              <a:buFont typeface="Wingdings" charset="2"/>
              <a:buNone/>
              <a:defRPr/>
            </a:pPr>
            <a:r>
              <a:rPr lang="es-CO" altLang="es-ES_tradnl" sz="2800" b="1" kern="0" dirty="0">
                <a:solidFill>
                  <a:srgbClr val="FF822F"/>
                </a:solidFill>
                <a:latin typeface="Myriad Pro"/>
                <a:cs typeface="Myriad Pro"/>
              </a:rPr>
              <a:t>Presentación del producto</a:t>
            </a:r>
          </a:p>
        </p:txBody>
      </p:sp>
      <p:sp>
        <p:nvSpPr>
          <p:cNvPr id="9" name="CuadroTexto 8">
            <a:extLst>
              <a:ext uri="{FF2B5EF4-FFF2-40B4-BE49-F238E27FC236}">
                <a16:creationId xmlns:a16="http://schemas.microsoft.com/office/drawing/2014/main" id="{FACA32C3-08FC-D66E-34D9-A52610FD8279}"/>
              </a:ext>
            </a:extLst>
          </p:cNvPr>
          <p:cNvSpPr txBox="1"/>
          <p:nvPr/>
        </p:nvSpPr>
        <p:spPr>
          <a:xfrm>
            <a:off x="5580112" y="6399303"/>
            <a:ext cx="3514616" cy="369332"/>
          </a:xfrm>
          <a:prstGeom prst="rect">
            <a:avLst/>
          </a:prstGeom>
          <a:noFill/>
        </p:spPr>
        <p:txBody>
          <a:bodyPr wrap="none" rtlCol="0">
            <a:spAutoFit/>
          </a:bodyPr>
          <a:lstStyle/>
          <a:p>
            <a:r>
              <a:rPr lang="es-CL" dirty="0">
                <a:solidFill>
                  <a:srgbClr val="76D6FF"/>
                </a:solidFill>
              </a:rPr>
              <a:t>Equipo perforador HCR L110-E5</a:t>
            </a:r>
          </a:p>
        </p:txBody>
      </p:sp>
      <p:pic>
        <p:nvPicPr>
          <p:cNvPr id="10" name="Picture 2" descr="Explicación de la tecnología de los compresores de tornillo rotativos">
            <a:extLst>
              <a:ext uri="{FF2B5EF4-FFF2-40B4-BE49-F238E27FC236}">
                <a16:creationId xmlns:a16="http://schemas.microsoft.com/office/drawing/2014/main" id="{BFA72399-1F39-4CBD-9409-C239120D0150}"/>
              </a:ext>
            </a:extLst>
          </p:cNvPr>
          <p:cNvPicPr>
            <a:picLocks noChangeAspect="1" noChangeArrowheads="1"/>
          </p:cNvPicPr>
          <p:nvPr/>
        </p:nvPicPr>
        <p:blipFill rotWithShape="1">
          <a:blip r:embed="rId2" cstate="screen">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a:ext>
            </a:extLst>
          </a:blip>
          <a:srcRect l="11303" t="3800" r="4573" b="6951"/>
          <a:stretch/>
        </p:blipFill>
        <p:spPr bwMode="auto">
          <a:xfrm>
            <a:off x="371792" y="2537519"/>
            <a:ext cx="3624144" cy="30805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74458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0DE0C35D-C422-B0A9-BA4D-B83677EAAD8C}"/>
              </a:ext>
            </a:extLst>
          </p:cNvPr>
          <p:cNvPicPr>
            <a:picLocks noChangeAspect="1"/>
          </p:cNvPicPr>
          <p:nvPr/>
        </p:nvPicPr>
        <p:blipFill>
          <a:blip r:embed="rId2"/>
          <a:stretch>
            <a:fillRect/>
          </a:stretch>
        </p:blipFill>
        <p:spPr>
          <a:xfrm>
            <a:off x="2051720" y="1935008"/>
            <a:ext cx="4627860" cy="4554109"/>
          </a:xfrm>
          <a:prstGeom prst="rect">
            <a:avLst/>
          </a:prstGeom>
        </p:spPr>
      </p:pic>
      <p:sp>
        <p:nvSpPr>
          <p:cNvPr id="4" name="Rectángulo 3">
            <a:extLst>
              <a:ext uri="{FF2B5EF4-FFF2-40B4-BE49-F238E27FC236}">
                <a16:creationId xmlns:a16="http://schemas.microsoft.com/office/drawing/2014/main" id="{B6FE1CCF-D367-7A72-4876-1A8F3ADA55A2}"/>
              </a:ext>
            </a:extLst>
          </p:cNvPr>
          <p:cNvSpPr/>
          <p:nvPr/>
        </p:nvSpPr>
        <p:spPr>
          <a:xfrm>
            <a:off x="0" y="6309320"/>
            <a:ext cx="9144000" cy="562063"/>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8" name="Rectángulo 7">
            <a:extLst>
              <a:ext uri="{FF2B5EF4-FFF2-40B4-BE49-F238E27FC236}">
                <a16:creationId xmlns:a16="http://schemas.microsoft.com/office/drawing/2014/main" id="{889A250D-1244-1E86-1CC4-0037817A9A77}"/>
              </a:ext>
            </a:extLst>
          </p:cNvPr>
          <p:cNvSpPr/>
          <p:nvPr/>
        </p:nvSpPr>
        <p:spPr>
          <a:xfrm>
            <a:off x="0" y="0"/>
            <a:ext cx="9144000" cy="2060848"/>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9" name="Rectangle 3">
            <a:extLst>
              <a:ext uri="{FF2B5EF4-FFF2-40B4-BE49-F238E27FC236}">
                <a16:creationId xmlns:a16="http://schemas.microsoft.com/office/drawing/2014/main" id="{9D79E2A6-D1CF-0EEF-8D1F-0EE11101526B}"/>
              </a:ext>
            </a:extLst>
          </p:cNvPr>
          <p:cNvSpPr txBox="1">
            <a:spLocks noChangeArrowheads="1"/>
          </p:cNvSpPr>
          <p:nvPr/>
        </p:nvSpPr>
        <p:spPr bwMode="auto">
          <a:xfrm>
            <a:off x="611560" y="476672"/>
            <a:ext cx="4464496" cy="108012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normAutofit fontScale="92500"/>
          </a:bodyPr>
          <a:lst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eaLnBrk="1" hangingPunct="1">
              <a:buFont typeface="Wingdings" charset="2"/>
              <a:buNone/>
              <a:defRPr/>
            </a:pPr>
            <a:r>
              <a:rPr lang="es-CO" altLang="es-ES_tradnl" sz="2800" b="1" kern="0" dirty="0">
                <a:solidFill>
                  <a:schemeClr val="tx1">
                    <a:lumMod val="50000"/>
                    <a:lumOff val="50000"/>
                  </a:schemeClr>
                </a:solidFill>
                <a:latin typeface="Myriad Pro"/>
                <a:cs typeface="Myriad Pro"/>
              </a:rPr>
              <a:t>HCR L110-E5</a:t>
            </a:r>
          </a:p>
          <a:p>
            <a:pPr eaLnBrk="1" hangingPunct="1">
              <a:buFont typeface="Wingdings" charset="2"/>
              <a:buNone/>
              <a:defRPr/>
            </a:pPr>
            <a:r>
              <a:rPr lang="es-CO" altLang="es-ES_tradnl" sz="2800" b="1" kern="0" dirty="0">
                <a:solidFill>
                  <a:srgbClr val="FF822F"/>
                </a:solidFill>
                <a:latin typeface="Myriad Pro"/>
                <a:cs typeface="Myriad Pro"/>
              </a:rPr>
              <a:t>Presentación del producto</a:t>
            </a:r>
          </a:p>
        </p:txBody>
      </p:sp>
      <p:sp>
        <p:nvSpPr>
          <p:cNvPr id="10" name="CuadroTexto 9">
            <a:extLst>
              <a:ext uri="{FF2B5EF4-FFF2-40B4-BE49-F238E27FC236}">
                <a16:creationId xmlns:a16="http://schemas.microsoft.com/office/drawing/2014/main" id="{EEA67034-9EED-21E0-1A7E-CB82FCC389B7}"/>
              </a:ext>
            </a:extLst>
          </p:cNvPr>
          <p:cNvSpPr txBox="1"/>
          <p:nvPr/>
        </p:nvSpPr>
        <p:spPr>
          <a:xfrm>
            <a:off x="5580112" y="6399303"/>
            <a:ext cx="3514616" cy="369332"/>
          </a:xfrm>
          <a:prstGeom prst="rect">
            <a:avLst/>
          </a:prstGeom>
          <a:noFill/>
        </p:spPr>
        <p:txBody>
          <a:bodyPr wrap="none" rtlCol="0">
            <a:spAutoFit/>
          </a:bodyPr>
          <a:lstStyle/>
          <a:p>
            <a:r>
              <a:rPr lang="es-CL" dirty="0">
                <a:solidFill>
                  <a:srgbClr val="76D6FF"/>
                </a:solidFill>
              </a:rPr>
              <a:t>Equipo perforador HCR L110-E5</a:t>
            </a:r>
          </a:p>
        </p:txBody>
      </p:sp>
    </p:spTree>
    <p:extLst>
      <p:ext uri="{BB962C8B-B14F-4D97-AF65-F5344CB8AC3E}">
        <p14:creationId xmlns:p14="http://schemas.microsoft.com/office/powerpoint/2010/main" val="38655786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n 13">
            <a:extLst>
              <a:ext uri="{FF2B5EF4-FFF2-40B4-BE49-F238E27FC236}">
                <a16:creationId xmlns:a16="http://schemas.microsoft.com/office/drawing/2014/main" id="{FF3E0A47-F7F7-56A8-4745-C6E66FD2423D}"/>
              </a:ext>
            </a:extLst>
          </p:cNvPr>
          <p:cNvPicPr>
            <a:picLocks noChangeAspect="1"/>
          </p:cNvPicPr>
          <p:nvPr/>
        </p:nvPicPr>
        <p:blipFill>
          <a:blip r:embed="rId2"/>
          <a:stretch>
            <a:fillRect/>
          </a:stretch>
        </p:blipFill>
        <p:spPr>
          <a:xfrm>
            <a:off x="621905" y="2058173"/>
            <a:ext cx="7772400" cy="4251147"/>
          </a:xfrm>
          <a:prstGeom prst="rect">
            <a:avLst/>
          </a:prstGeom>
        </p:spPr>
      </p:pic>
      <p:sp>
        <p:nvSpPr>
          <p:cNvPr id="4" name="Rectángulo 3">
            <a:extLst>
              <a:ext uri="{FF2B5EF4-FFF2-40B4-BE49-F238E27FC236}">
                <a16:creationId xmlns:a16="http://schemas.microsoft.com/office/drawing/2014/main" id="{B6FE1CCF-D367-7A72-4876-1A8F3ADA55A2}"/>
              </a:ext>
            </a:extLst>
          </p:cNvPr>
          <p:cNvSpPr/>
          <p:nvPr/>
        </p:nvSpPr>
        <p:spPr>
          <a:xfrm>
            <a:off x="0" y="6309320"/>
            <a:ext cx="9144000" cy="562063"/>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8" name="Rectángulo 7">
            <a:extLst>
              <a:ext uri="{FF2B5EF4-FFF2-40B4-BE49-F238E27FC236}">
                <a16:creationId xmlns:a16="http://schemas.microsoft.com/office/drawing/2014/main" id="{889A250D-1244-1E86-1CC4-0037817A9A77}"/>
              </a:ext>
            </a:extLst>
          </p:cNvPr>
          <p:cNvSpPr/>
          <p:nvPr/>
        </p:nvSpPr>
        <p:spPr>
          <a:xfrm>
            <a:off x="0" y="0"/>
            <a:ext cx="9144000" cy="2060848"/>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9" name="Rectangle 3">
            <a:extLst>
              <a:ext uri="{FF2B5EF4-FFF2-40B4-BE49-F238E27FC236}">
                <a16:creationId xmlns:a16="http://schemas.microsoft.com/office/drawing/2014/main" id="{9D79E2A6-D1CF-0EEF-8D1F-0EE11101526B}"/>
              </a:ext>
            </a:extLst>
          </p:cNvPr>
          <p:cNvSpPr txBox="1">
            <a:spLocks noChangeArrowheads="1"/>
          </p:cNvSpPr>
          <p:nvPr/>
        </p:nvSpPr>
        <p:spPr bwMode="auto">
          <a:xfrm>
            <a:off x="611560" y="476672"/>
            <a:ext cx="4464496" cy="10801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normAutofit fontScale="92500"/>
          </a:bodyPr>
          <a:lst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eaLnBrk="1" hangingPunct="1">
              <a:buFont typeface="Wingdings" charset="2"/>
              <a:buNone/>
              <a:defRPr/>
            </a:pPr>
            <a:r>
              <a:rPr lang="es-CO" altLang="es-ES_tradnl" sz="2800" b="1" kern="0" dirty="0">
                <a:solidFill>
                  <a:schemeClr val="tx1">
                    <a:lumMod val="50000"/>
                    <a:lumOff val="50000"/>
                  </a:schemeClr>
                </a:solidFill>
                <a:latin typeface="Myriad Pro"/>
                <a:cs typeface="Myriad Pro"/>
              </a:rPr>
              <a:t>HCR L110-E5</a:t>
            </a:r>
          </a:p>
          <a:p>
            <a:pPr eaLnBrk="1" hangingPunct="1">
              <a:buFont typeface="Wingdings" charset="2"/>
              <a:buNone/>
              <a:defRPr/>
            </a:pPr>
            <a:r>
              <a:rPr lang="es-CO" altLang="es-ES_tradnl" sz="2800" b="1" kern="0" dirty="0">
                <a:solidFill>
                  <a:srgbClr val="FF822F"/>
                </a:solidFill>
                <a:latin typeface="Myriad Pro"/>
                <a:cs typeface="Myriad Pro"/>
              </a:rPr>
              <a:t>Presentación del producto</a:t>
            </a:r>
          </a:p>
        </p:txBody>
      </p:sp>
      <p:sp>
        <p:nvSpPr>
          <p:cNvPr id="10" name="CuadroTexto 9">
            <a:extLst>
              <a:ext uri="{FF2B5EF4-FFF2-40B4-BE49-F238E27FC236}">
                <a16:creationId xmlns:a16="http://schemas.microsoft.com/office/drawing/2014/main" id="{EEA67034-9EED-21E0-1A7E-CB82FCC389B7}"/>
              </a:ext>
            </a:extLst>
          </p:cNvPr>
          <p:cNvSpPr txBox="1"/>
          <p:nvPr/>
        </p:nvSpPr>
        <p:spPr>
          <a:xfrm>
            <a:off x="5580112" y="6399303"/>
            <a:ext cx="3514616" cy="369332"/>
          </a:xfrm>
          <a:prstGeom prst="rect">
            <a:avLst/>
          </a:prstGeom>
          <a:noFill/>
        </p:spPr>
        <p:txBody>
          <a:bodyPr wrap="none" rtlCol="0">
            <a:spAutoFit/>
          </a:bodyPr>
          <a:lstStyle/>
          <a:p>
            <a:r>
              <a:rPr lang="es-CL" dirty="0">
                <a:solidFill>
                  <a:srgbClr val="76D6FF"/>
                </a:solidFill>
              </a:rPr>
              <a:t>Equipo perforador HCR L110-E5</a:t>
            </a:r>
          </a:p>
        </p:txBody>
      </p:sp>
    </p:spTree>
    <p:extLst>
      <p:ext uri="{BB962C8B-B14F-4D97-AF65-F5344CB8AC3E}">
        <p14:creationId xmlns:p14="http://schemas.microsoft.com/office/powerpoint/2010/main" val="28062232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5052F38F-75D5-A18E-71B8-16D6BA887885}"/>
              </a:ext>
            </a:extLst>
          </p:cNvPr>
          <p:cNvPicPr>
            <a:picLocks noChangeAspect="1"/>
          </p:cNvPicPr>
          <p:nvPr/>
        </p:nvPicPr>
        <p:blipFill>
          <a:blip r:embed="rId2"/>
          <a:stretch>
            <a:fillRect/>
          </a:stretch>
        </p:blipFill>
        <p:spPr>
          <a:xfrm>
            <a:off x="544016" y="1956115"/>
            <a:ext cx="7772400" cy="4569229"/>
          </a:xfrm>
          <a:prstGeom prst="rect">
            <a:avLst/>
          </a:prstGeom>
        </p:spPr>
      </p:pic>
      <p:sp>
        <p:nvSpPr>
          <p:cNvPr id="6" name="Rectángulo 5">
            <a:extLst>
              <a:ext uri="{FF2B5EF4-FFF2-40B4-BE49-F238E27FC236}">
                <a16:creationId xmlns:a16="http://schemas.microsoft.com/office/drawing/2014/main" id="{A303B9A4-1591-97D7-8A3A-1BB39190F06D}"/>
              </a:ext>
            </a:extLst>
          </p:cNvPr>
          <p:cNvSpPr/>
          <p:nvPr/>
        </p:nvSpPr>
        <p:spPr>
          <a:xfrm>
            <a:off x="0" y="6309320"/>
            <a:ext cx="9144000" cy="562063"/>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8" name="Rectángulo 7">
            <a:extLst>
              <a:ext uri="{FF2B5EF4-FFF2-40B4-BE49-F238E27FC236}">
                <a16:creationId xmlns:a16="http://schemas.microsoft.com/office/drawing/2014/main" id="{2755B267-2B07-E00B-D18E-443E3AC45851}"/>
              </a:ext>
            </a:extLst>
          </p:cNvPr>
          <p:cNvSpPr/>
          <p:nvPr/>
        </p:nvSpPr>
        <p:spPr>
          <a:xfrm>
            <a:off x="0" y="0"/>
            <a:ext cx="9144000" cy="2060848"/>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9" name="Rectangle 3">
            <a:extLst>
              <a:ext uri="{FF2B5EF4-FFF2-40B4-BE49-F238E27FC236}">
                <a16:creationId xmlns:a16="http://schemas.microsoft.com/office/drawing/2014/main" id="{09AB8F4C-823A-B6B9-0F59-25D028959CEE}"/>
              </a:ext>
            </a:extLst>
          </p:cNvPr>
          <p:cNvSpPr txBox="1">
            <a:spLocks noChangeArrowheads="1"/>
          </p:cNvSpPr>
          <p:nvPr/>
        </p:nvSpPr>
        <p:spPr bwMode="auto">
          <a:xfrm>
            <a:off x="611560" y="476672"/>
            <a:ext cx="4464496" cy="108012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normAutofit fontScale="92500"/>
          </a:bodyPr>
          <a:lst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eaLnBrk="1" hangingPunct="1">
              <a:buFont typeface="Wingdings" charset="2"/>
              <a:buNone/>
              <a:defRPr/>
            </a:pPr>
            <a:r>
              <a:rPr lang="es-CO" altLang="es-ES_tradnl" sz="2800" b="1" kern="0" dirty="0">
                <a:solidFill>
                  <a:schemeClr val="tx1">
                    <a:lumMod val="50000"/>
                    <a:lumOff val="50000"/>
                  </a:schemeClr>
                </a:solidFill>
                <a:latin typeface="Myriad Pro"/>
                <a:cs typeface="Myriad Pro"/>
              </a:rPr>
              <a:t>HCR L110-E5</a:t>
            </a:r>
          </a:p>
          <a:p>
            <a:pPr eaLnBrk="1" hangingPunct="1">
              <a:buFont typeface="Wingdings" charset="2"/>
              <a:buNone/>
              <a:defRPr/>
            </a:pPr>
            <a:r>
              <a:rPr lang="es-CO" altLang="es-ES_tradnl" sz="2800" b="1" kern="0" dirty="0">
                <a:solidFill>
                  <a:srgbClr val="FF822F"/>
                </a:solidFill>
                <a:latin typeface="Myriad Pro"/>
                <a:cs typeface="Myriad Pro"/>
              </a:rPr>
              <a:t>Presentación del producto</a:t>
            </a:r>
          </a:p>
        </p:txBody>
      </p:sp>
      <p:sp>
        <p:nvSpPr>
          <p:cNvPr id="10" name="CuadroTexto 9">
            <a:extLst>
              <a:ext uri="{FF2B5EF4-FFF2-40B4-BE49-F238E27FC236}">
                <a16:creationId xmlns:a16="http://schemas.microsoft.com/office/drawing/2014/main" id="{A9E71F34-F54D-628A-67A6-CBE54F1DD655}"/>
              </a:ext>
            </a:extLst>
          </p:cNvPr>
          <p:cNvSpPr txBox="1"/>
          <p:nvPr/>
        </p:nvSpPr>
        <p:spPr>
          <a:xfrm>
            <a:off x="5580112" y="6399303"/>
            <a:ext cx="3514616" cy="369332"/>
          </a:xfrm>
          <a:prstGeom prst="rect">
            <a:avLst/>
          </a:prstGeom>
          <a:noFill/>
        </p:spPr>
        <p:txBody>
          <a:bodyPr wrap="none" rtlCol="0">
            <a:spAutoFit/>
          </a:bodyPr>
          <a:lstStyle/>
          <a:p>
            <a:r>
              <a:rPr lang="es-CL" dirty="0">
                <a:solidFill>
                  <a:srgbClr val="76D6FF"/>
                </a:solidFill>
              </a:rPr>
              <a:t>Equipo perforador HCR L110-E5</a:t>
            </a:r>
          </a:p>
        </p:txBody>
      </p:sp>
    </p:spTree>
    <p:extLst>
      <p:ext uri="{BB962C8B-B14F-4D97-AF65-F5344CB8AC3E}">
        <p14:creationId xmlns:p14="http://schemas.microsoft.com/office/powerpoint/2010/main" val="8386981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280EE2-BA45-FFF0-73F3-855C6D612779}"/>
              </a:ext>
            </a:extLst>
          </p:cNvPr>
          <p:cNvPicPr>
            <a:picLocks noChangeAspect="1"/>
          </p:cNvPicPr>
          <p:nvPr/>
        </p:nvPicPr>
        <p:blipFill>
          <a:blip r:embed="rId2"/>
          <a:stretch>
            <a:fillRect/>
          </a:stretch>
        </p:blipFill>
        <p:spPr>
          <a:xfrm>
            <a:off x="792002" y="3429000"/>
            <a:ext cx="7559995" cy="432000"/>
          </a:xfrm>
          <a:prstGeom prst="rect">
            <a:avLst/>
          </a:prstGeom>
        </p:spPr>
      </p:pic>
      <p:sp>
        <p:nvSpPr>
          <p:cNvPr id="3" name="Rectángulo 2">
            <a:extLst>
              <a:ext uri="{FF2B5EF4-FFF2-40B4-BE49-F238E27FC236}">
                <a16:creationId xmlns:a16="http://schemas.microsoft.com/office/drawing/2014/main" id="{71459625-CDDD-F23B-9868-2A5579FB5DB8}"/>
              </a:ext>
            </a:extLst>
          </p:cNvPr>
          <p:cNvSpPr/>
          <p:nvPr/>
        </p:nvSpPr>
        <p:spPr>
          <a:xfrm>
            <a:off x="0" y="0"/>
            <a:ext cx="9144000" cy="2060848"/>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6" name="CuadroTexto 5">
            <a:extLst>
              <a:ext uri="{FF2B5EF4-FFF2-40B4-BE49-F238E27FC236}">
                <a16:creationId xmlns:a16="http://schemas.microsoft.com/office/drawing/2014/main" id="{76AF04B6-6CD9-D180-01C7-48BF608A0701}"/>
              </a:ext>
            </a:extLst>
          </p:cNvPr>
          <p:cNvSpPr txBox="1"/>
          <p:nvPr/>
        </p:nvSpPr>
        <p:spPr>
          <a:xfrm>
            <a:off x="0" y="2060848"/>
            <a:ext cx="9144000" cy="276999"/>
          </a:xfrm>
          <a:prstGeom prst="rect">
            <a:avLst/>
          </a:prstGeom>
          <a:solidFill>
            <a:srgbClr val="FF6600"/>
          </a:solidFill>
        </p:spPr>
        <p:txBody>
          <a:bodyPr wrap="square" rtlCol="0">
            <a:spAutoFit/>
          </a:bodyPr>
          <a:lstStyle/>
          <a:p>
            <a:pPr algn="just"/>
            <a:r>
              <a:rPr lang="es-CL" sz="1200" b="1" dirty="0">
                <a:solidFill>
                  <a:schemeClr val="bg1"/>
                </a:solidFill>
              </a:rPr>
              <a:t>								</a:t>
            </a:r>
          </a:p>
        </p:txBody>
      </p:sp>
      <p:sp>
        <p:nvSpPr>
          <p:cNvPr id="7" name="Rectángulo 6">
            <a:extLst>
              <a:ext uri="{FF2B5EF4-FFF2-40B4-BE49-F238E27FC236}">
                <a16:creationId xmlns:a16="http://schemas.microsoft.com/office/drawing/2014/main" id="{993E11AB-0080-8853-57C5-BDA16883261E}"/>
              </a:ext>
            </a:extLst>
          </p:cNvPr>
          <p:cNvSpPr/>
          <p:nvPr/>
        </p:nvSpPr>
        <p:spPr>
          <a:xfrm>
            <a:off x="0" y="6295937"/>
            <a:ext cx="9144000" cy="562063"/>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8" name="CuadroTexto 7">
            <a:extLst>
              <a:ext uri="{FF2B5EF4-FFF2-40B4-BE49-F238E27FC236}">
                <a16:creationId xmlns:a16="http://schemas.microsoft.com/office/drawing/2014/main" id="{09A06D47-3460-8EEE-FD24-0E460B0A379B}"/>
              </a:ext>
            </a:extLst>
          </p:cNvPr>
          <p:cNvSpPr txBox="1"/>
          <p:nvPr/>
        </p:nvSpPr>
        <p:spPr>
          <a:xfrm>
            <a:off x="4572000" y="6399303"/>
            <a:ext cx="4544834" cy="369332"/>
          </a:xfrm>
          <a:prstGeom prst="rect">
            <a:avLst/>
          </a:prstGeom>
          <a:noFill/>
        </p:spPr>
        <p:txBody>
          <a:bodyPr wrap="none" rtlCol="0">
            <a:spAutoFit/>
          </a:bodyPr>
          <a:lstStyle/>
          <a:p>
            <a:r>
              <a:rPr lang="es-CL" dirty="0">
                <a:solidFill>
                  <a:srgbClr val="76D6FF"/>
                </a:solidFill>
              </a:rPr>
              <a:t>Desde 1875…donde la experiencia cuenta</a:t>
            </a:r>
          </a:p>
        </p:txBody>
      </p:sp>
      <p:pic>
        <p:nvPicPr>
          <p:cNvPr id="9" name="Imagen 8">
            <a:extLst>
              <a:ext uri="{FF2B5EF4-FFF2-40B4-BE49-F238E27FC236}">
                <a16:creationId xmlns:a16="http://schemas.microsoft.com/office/drawing/2014/main" id="{848CFB9F-4108-68CE-C00F-2677BA860C75}"/>
              </a:ext>
            </a:extLst>
          </p:cNvPr>
          <p:cNvPicPr>
            <a:picLocks noChangeAspect="1"/>
          </p:cNvPicPr>
          <p:nvPr/>
        </p:nvPicPr>
        <p:blipFill>
          <a:blip r:embed="rId3">
            <a:duotone>
              <a:schemeClr val="accent3">
                <a:shade val="45000"/>
                <a:satMod val="135000"/>
              </a:schemeClr>
              <a:prstClr val="white"/>
            </a:duotone>
          </a:blip>
          <a:stretch>
            <a:fillRect/>
          </a:stretch>
        </p:blipFill>
        <p:spPr>
          <a:xfrm>
            <a:off x="324396" y="337220"/>
            <a:ext cx="1511300" cy="571500"/>
          </a:xfrm>
          <a:prstGeom prst="rect">
            <a:avLst/>
          </a:prstGeom>
        </p:spPr>
      </p:pic>
      <p:pic>
        <p:nvPicPr>
          <p:cNvPr id="10" name="Picture 2" descr="HCR1500 ED Series II | Top Hammer Drills">
            <a:extLst>
              <a:ext uri="{FF2B5EF4-FFF2-40B4-BE49-F238E27FC236}">
                <a16:creationId xmlns:a16="http://schemas.microsoft.com/office/drawing/2014/main" id="{872BE8E4-AAA9-3051-A664-14168B5E4432}"/>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047999" y="4295501"/>
            <a:ext cx="3048000" cy="1549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40643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596144" y="2537520"/>
            <a:ext cx="3202076" cy="2893100"/>
          </a:xfrm>
          <a:prstGeom prst="rect">
            <a:avLst/>
          </a:prstGeom>
        </p:spPr>
        <p:txBody>
          <a:bodyPr wrap="square">
            <a:spAutoFit/>
          </a:bodyPr>
          <a:lstStyle/>
          <a:p>
            <a:pPr algn="just"/>
            <a:r>
              <a:rPr lang="es-ES" sz="1400" dirty="0">
                <a:solidFill>
                  <a:srgbClr val="7F7F7F"/>
                </a:solidFill>
                <a:latin typeface="Myriad Pro"/>
                <a:cs typeface="Myriad Pro"/>
              </a:rPr>
              <a:t>Serie destinada a la minería a cielo abierto, para perforación en TH.</a:t>
            </a:r>
          </a:p>
          <a:p>
            <a:pPr algn="just"/>
            <a:endParaRPr lang="es-ES" sz="1400" dirty="0">
              <a:solidFill>
                <a:srgbClr val="7F7F7F"/>
              </a:solidFill>
              <a:latin typeface="Myriad Pro"/>
              <a:cs typeface="Myriad Pro"/>
            </a:endParaRPr>
          </a:p>
          <a:p>
            <a:pPr algn="just"/>
            <a:r>
              <a:rPr lang="es-ES" sz="1400" dirty="0">
                <a:solidFill>
                  <a:srgbClr val="7F7F7F"/>
                </a:solidFill>
                <a:latin typeface="Myriad Pro"/>
                <a:cs typeface="Myriad Pro"/>
              </a:rPr>
              <a:t>Para aplicaciones en; pre-corte, producción, extracción selectiva, despresurización de roca y explotación de canteras. </a:t>
            </a:r>
          </a:p>
          <a:p>
            <a:pPr algn="just"/>
            <a:endParaRPr lang="es-ES" sz="1400" dirty="0">
              <a:solidFill>
                <a:srgbClr val="7F7F7F"/>
              </a:solidFill>
              <a:latin typeface="Myriad Pro"/>
              <a:cs typeface="Myriad Pro"/>
            </a:endParaRPr>
          </a:p>
          <a:p>
            <a:pPr algn="just"/>
            <a:r>
              <a:rPr lang="es-ES" sz="1400" dirty="0">
                <a:solidFill>
                  <a:srgbClr val="7F7F7F"/>
                </a:solidFill>
                <a:latin typeface="Myriad Pro"/>
                <a:cs typeface="Myriad Pro"/>
              </a:rPr>
              <a:t>Para diámetros entre 102 y 140 mm</a:t>
            </a:r>
          </a:p>
          <a:p>
            <a:pPr algn="just"/>
            <a:r>
              <a:rPr lang="es-ES" sz="1400" dirty="0">
                <a:solidFill>
                  <a:srgbClr val="7F7F7F"/>
                </a:solidFill>
                <a:latin typeface="Myriad Pro"/>
                <a:cs typeface="Myriad Pro"/>
              </a:rPr>
              <a:t>(152 mm)</a:t>
            </a:r>
          </a:p>
          <a:p>
            <a:pPr algn="just"/>
            <a:endParaRPr lang="es-ES" sz="1400" dirty="0">
              <a:solidFill>
                <a:srgbClr val="7F7F7F"/>
              </a:solidFill>
              <a:latin typeface="Myriad Pro"/>
              <a:cs typeface="Myriad Pro"/>
            </a:endParaRPr>
          </a:p>
          <a:p>
            <a:pPr algn="just"/>
            <a:r>
              <a:rPr lang="es-ES" sz="1400" dirty="0">
                <a:solidFill>
                  <a:srgbClr val="7F7F7F"/>
                </a:solidFill>
                <a:latin typeface="Myriad Pro"/>
                <a:cs typeface="Myriad Pro"/>
              </a:rPr>
              <a:t>Hasta una profundidad de 34 m.</a:t>
            </a:r>
          </a:p>
          <a:p>
            <a:pPr algn="just"/>
            <a:r>
              <a:rPr lang="es-ES_tradnl" sz="1400" dirty="0">
                <a:solidFill>
                  <a:srgbClr val="7F7F7F"/>
                </a:solidFill>
                <a:latin typeface="Myriad Pro"/>
                <a:cs typeface="Myriad Pro"/>
              </a:rPr>
              <a:t>	</a:t>
            </a:r>
          </a:p>
        </p:txBody>
      </p:sp>
      <p:sp>
        <p:nvSpPr>
          <p:cNvPr id="8" name="Rectángulo 7">
            <a:extLst>
              <a:ext uri="{FF2B5EF4-FFF2-40B4-BE49-F238E27FC236}">
                <a16:creationId xmlns:a16="http://schemas.microsoft.com/office/drawing/2014/main" id="{C3403B59-DD1C-243C-58DE-50F0BEA54C1D}"/>
              </a:ext>
            </a:extLst>
          </p:cNvPr>
          <p:cNvSpPr/>
          <p:nvPr/>
        </p:nvSpPr>
        <p:spPr>
          <a:xfrm>
            <a:off x="0" y="6309320"/>
            <a:ext cx="9144000" cy="562063"/>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9" name="Rectángulo 8">
            <a:extLst>
              <a:ext uri="{FF2B5EF4-FFF2-40B4-BE49-F238E27FC236}">
                <a16:creationId xmlns:a16="http://schemas.microsoft.com/office/drawing/2014/main" id="{F56EB021-1C6A-7B1E-77A5-5181FCFB2F70}"/>
              </a:ext>
            </a:extLst>
          </p:cNvPr>
          <p:cNvSpPr/>
          <p:nvPr/>
        </p:nvSpPr>
        <p:spPr>
          <a:xfrm>
            <a:off x="0" y="0"/>
            <a:ext cx="9144000" cy="2060848"/>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10" name="Rectangle 3">
            <a:extLst>
              <a:ext uri="{FF2B5EF4-FFF2-40B4-BE49-F238E27FC236}">
                <a16:creationId xmlns:a16="http://schemas.microsoft.com/office/drawing/2014/main" id="{9BDED577-8387-1D12-1D38-C7A6E83E84AC}"/>
              </a:ext>
            </a:extLst>
          </p:cNvPr>
          <p:cNvSpPr txBox="1">
            <a:spLocks noChangeArrowheads="1"/>
          </p:cNvSpPr>
          <p:nvPr/>
        </p:nvSpPr>
        <p:spPr bwMode="auto">
          <a:xfrm>
            <a:off x="611560" y="476672"/>
            <a:ext cx="4464496" cy="10801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normAutofit fontScale="92500"/>
          </a:bodyPr>
          <a:lst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eaLnBrk="1" hangingPunct="1">
              <a:buFont typeface="Wingdings" charset="2"/>
              <a:buNone/>
              <a:defRPr/>
            </a:pPr>
            <a:r>
              <a:rPr lang="es-CO" altLang="es-ES_tradnl" sz="2800" b="1" kern="0" dirty="0">
                <a:solidFill>
                  <a:schemeClr val="tx1">
                    <a:lumMod val="50000"/>
                    <a:lumOff val="50000"/>
                  </a:schemeClr>
                </a:solidFill>
                <a:latin typeface="Myriad Pro"/>
                <a:cs typeface="Myriad Pro"/>
              </a:rPr>
              <a:t>HCR L110-E5</a:t>
            </a:r>
          </a:p>
          <a:p>
            <a:pPr eaLnBrk="1" hangingPunct="1">
              <a:buFont typeface="Wingdings" charset="2"/>
              <a:buNone/>
              <a:defRPr/>
            </a:pPr>
            <a:r>
              <a:rPr lang="es-CO" altLang="es-ES_tradnl" sz="2800" b="1" kern="0" dirty="0">
                <a:solidFill>
                  <a:srgbClr val="FF822F"/>
                </a:solidFill>
                <a:latin typeface="Myriad Pro"/>
                <a:cs typeface="Myriad Pro"/>
              </a:rPr>
              <a:t>Presentación del producto</a:t>
            </a:r>
          </a:p>
        </p:txBody>
      </p:sp>
      <p:sp>
        <p:nvSpPr>
          <p:cNvPr id="11" name="CuadroTexto 10">
            <a:extLst>
              <a:ext uri="{FF2B5EF4-FFF2-40B4-BE49-F238E27FC236}">
                <a16:creationId xmlns:a16="http://schemas.microsoft.com/office/drawing/2014/main" id="{09C161D1-96F6-EABB-AD67-A3833D55CA20}"/>
              </a:ext>
            </a:extLst>
          </p:cNvPr>
          <p:cNvSpPr txBox="1"/>
          <p:nvPr/>
        </p:nvSpPr>
        <p:spPr>
          <a:xfrm>
            <a:off x="5580112" y="6399303"/>
            <a:ext cx="3514616" cy="369332"/>
          </a:xfrm>
          <a:prstGeom prst="rect">
            <a:avLst/>
          </a:prstGeom>
          <a:noFill/>
        </p:spPr>
        <p:txBody>
          <a:bodyPr wrap="none" rtlCol="0">
            <a:spAutoFit/>
          </a:bodyPr>
          <a:lstStyle/>
          <a:p>
            <a:r>
              <a:rPr lang="es-CL" dirty="0">
                <a:solidFill>
                  <a:srgbClr val="76D6FF"/>
                </a:solidFill>
              </a:rPr>
              <a:t>Equipo perforador HCR L110-E5</a:t>
            </a:r>
          </a:p>
        </p:txBody>
      </p:sp>
      <p:pic>
        <p:nvPicPr>
          <p:cNvPr id="12" name="Picture 2">
            <a:extLst>
              <a:ext uri="{FF2B5EF4-FFF2-40B4-BE49-F238E27FC236}">
                <a16:creationId xmlns:a16="http://schemas.microsoft.com/office/drawing/2014/main" id="{BD6CC983-AD41-81F2-8DAD-F77DB5461DD1}"/>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995936" y="1136998"/>
            <a:ext cx="5112568" cy="5061461"/>
          </a:xfrm>
          <a:prstGeom prst="rect">
            <a:avLst/>
          </a:prstGeom>
          <a:noFill/>
          <a:extLst>
            <a:ext uri="{909E8E84-426E-40DD-AFC4-6F175D3DCCD1}">
              <a14:hiddenFill xmlns:a14="http://schemas.microsoft.com/office/drawing/2010/main">
                <a:solidFill>
                  <a:srgbClr val="FFFFFF"/>
                </a:solidFill>
              </a14:hiddenFill>
            </a:ext>
          </a:extLst>
        </p:spPr>
      </p:pic>
      <p:sp>
        <p:nvSpPr>
          <p:cNvPr id="13" name="CuadroTexto 12">
            <a:extLst>
              <a:ext uri="{FF2B5EF4-FFF2-40B4-BE49-F238E27FC236}">
                <a16:creationId xmlns:a16="http://schemas.microsoft.com/office/drawing/2014/main" id="{1C028B45-1CFB-5889-3A5F-1A8642D0AF0D}"/>
              </a:ext>
            </a:extLst>
          </p:cNvPr>
          <p:cNvSpPr txBox="1"/>
          <p:nvPr/>
        </p:nvSpPr>
        <p:spPr>
          <a:xfrm>
            <a:off x="7483091" y="1556792"/>
            <a:ext cx="1561518" cy="338554"/>
          </a:xfrm>
          <a:prstGeom prst="rect">
            <a:avLst/>
          </a:prstGeom>
          <a:noFill/>
        </p:spPr>
        <p:txBody>
          <a:bodyPr wrap="none" rtlCol="0">
            <a:spAutoFit/>
          </a:bodyPr>
          <a:lstStyle/>
          <a:p>
            <a:r>
              <a:rPr lang="es-CL" sz="1600" dirty="0">
                <a:solidFill>
                  <a:srgbClr val="76D6FF"/>
                </a:solidFill>
              </a:rPr>
              <a:t>Versión HD836</a:t>
            </a:r>
          </a:p>
        </p:txBody>
      </p:sp>
    </p:spTree>
    <p:extLst>
      <p:ext uri="{BB962C8B-B14F-4D97-AF65-F5344CB8AC3E}">
        <p14:creationId xmlns:p14="http://schemas.microsoft.com/office/powerpoint/2010/main" val="9780890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467544" y="2193064"/>
            <a:ext cx="5976664" cy="3984039"/>
          </a:xfrm>
          <a:prstGeom prst="rect">
            <a:avLst/>
          </a:prstGeom>
        </p:spPr>
        <p:txBody>
          <a:bodyPr wrap="square">
            <a:spAutoFit/>
          </a:bodyPr>
          <a:lstStyle/>
          <a:p>
            <a:pPr>
              <a:lnSpc>
                <a:spcPct val="130000"/>
              </a:lnSpc>
            </a:pPr>
            <a:r>
              <a:rPr lang="es-ES_tradnl" sz="1400" dirty="0">
                <a:solidFill>
                  <a:srgbClr val="7F7F7F"/>
                </a:solidFill>
                <a:latin typeface="Myriad Pro"/>
                <a:cs typeface="Myriad Pro"/>
              </a:rPr>
              <a:t>Equipo montado sobre orugas</a:t>
            </a:r>
          </a:p>
          <a:p>
            <a:pPr>
              <a:lnSpc>
                <a:spcPct val="130000"/>
              </a:lnSpc>
            </a:pPr>
            <a:r>
              <a:rPr lang="es-ES_tradnl" sz="1400" dirty="0">
                <a:solidFill>
                  <a:srgbClr val="7F7F7F"/>
                </a:solidFill>
                <a:latin typeface="Myriad Pro"/>
                <a:cs typeface="Myriad Pro"/>
              </a:rPr>
              <a:t>Velocidad de desplazamiento 0-3.5 km/h</a:t>
            </a:r>
          </a:p>
          <a:p>
            <a:pPr>
              <a:lnSpc>
                <a:spcPct val="130000"/>
              </a:lnSpc>
            </a:pPr>
            <a:r>
              <a:rPr lang="es-ES_tradnl" sz="1400" dirty="0">
                <a:solidFill>
                  <a:srgbClr val="7F7F7F"/>
                </a:solidFill>
                <a:latin typeface="Myriad Pro"/>
                <a:cs typeface="Myriad Pro"/>
              </a:rPr>
              <a:t>Motor CAT C9.3B turbo cargado, </a:t>
            </a:r>
            <a:r>
              <a:rPr lang="es-ES_tradnl" sz="1400" dirty="0" err="1">
                <a:solidFill>
                  <a:srgbClr val="7F7F7F"/>
                </a:solidFill>
                <a:latin typeface="Myriad Pro"/>
                <a:cs typeface="Myriad Pro"/>
              </a:rPr>
              <a:t>Tier</a:t>
            </a:r>
            <a:r>
              <a:rPr lang="es-ES_tradnl" sz="1400" dirty="0">
                <a:solidFill>
                  <a:srgbClr val="7F7F7F"/>
                </a:solidFill>
                <a:latin typeface="Myriad Pro"/>
                <a:cs typeface="Myriad Pro"/>
              </a:rPr>
              <a:t> IV/Etapa 5</a:t>
            </a:r>
          </a:p>
          <a:p>
            <a:pPr>
              <a:lnSpc>
                <a:spcPct val="130000"/>
              </a:lnSpc>
            </a:pPr>
            <a:r>
              <a:rPr lang="es-ES_tradnl" sz="1400" dirty="0">
                <a:solidFill>
                  <a:srgbClr val="7F7F7F"/>
                </a:solidFill>
                <a:latin typeface="Myriad Pro"/>
                <a:cs typeface="Myriad Pro"/>
              </a:rPr>
              <a:t>Compresor de tornillo AIRMAN, de una etapa, </a:t>
            </a:r>
          </a:p>
          <a:p>
            <a:pPr>
              <a:lnSpc>
                <a:spcPct val="130000"/>
              </a:lnSpc>
            </a:pPr>
            <a:r>
              <a:rPr lang="es-ES_tradnl" sz="1400" dirty="0">
                <a:solidFill>
                  <a:srgbClr val="7F7F7F"/>
                </a:solidFill>
                <a:latin typeface="Myriad Pro"/>
                <a:cs typeface="Myriad Pro"/>
              </a:rPr>
              <a:t>Cabina FOPS-ROPS</a:t>
            </a:r>
          </a:p>
          <a:p>
            <a:pPr>
              <a:lnSpc>
                <a:spcPct val="130000"/>
              </a:lnSpc>
            </a:pPr>
            <a:r>
              <a:rPr lang="es-ES_tradnl" sz="1400" dirty="0">
                <a:solidFill>
                  <a:srgbClr val="7F7F7F"/>
                </a:solidFill>
                <a:latin typeface="Myriad Pro"/>
                <a:cs typeface="Myriad Pro"/>
              </a:rPr>
              <a:t>Brazo extensible, telescópico </a:t>
            </a:r>
          </a:p>
          <a:p>
            <a:pPr>
              <a:lnSpc>
                <a:spcPct val="130000"/>
              </a:lnSpc>
            </a:pPr>
            <a:r>
              <a:rPr lang="es-ES_tradnl" sz="1400" dirty="0">
                <a:solidFill>
                  <a:srgbClr val="7F7F7F"/>
                </a:solidFill>
                <a:latin typeface="Myriad Pro"/>
                <a:cs typeface="Myriad Pro"/>
              </a:rPr>
              <a:t>Viga de acero, sistema de avance por cadena</a:t>
            </a:r>
          </a:p>
          <a:p>
            <a:pPr>
              <a:lnSpc>
                <a:spcPct val="130000"/>
              </a:lnSpc>
            </a:pPr>
            <a:r>
              <a:rPr lang="es-ES_tradnl" sz="1400" dirty="0">
                <a:solidFill>
                  <a:srgbClr val="7F7F7F"/>
                </a:solidFill>
                <a:latin typeface="Myriad Pro"/>
                <a:cs typeface="Myriad Pro"/>
              </a:rPr>
              <a:t>Capacidad de perforación horizontal</a:t>
            </a:r>
          </a:p>
          <a:p>
            <a:pPr>
              <a:lnSpc>
                <a:spcPct val="130000"/>
              </a:lnSpc>
            </a:pPr>
            <a:r>
              <a:rPr lang="es-ES_tradnl" sz="1400" dirty="0">
                <a:solidFill>
                  <a:srgbClr val="7F7F7F"/>
                </a:solidFill>
                <a:latin typeface="Myriad Pro"/>
                <a:cs typeface="Myriad Pro"/>
              </a:rPr>
              <a:t>Sistema de manejo de tubos por carrusel</a:t>
            </a:r>
          </a:p>
          <a:p>
            <a:pPr>
              <a:lnSpc>
                <a:spcPct val="130000"/>
              </a:lnSpc>
            </a:pPr>
            <a:r>
              <a:rPr lang="es-ES_tradnl" sz="1400" dirty="0">
                <a:solidFill>
                  <a:srgbClr val="7F7F7F"/>
                </a:solidFill>
                <a:latin typeface="Myriad Pro"/>
                <a:cs typeface="Myriad Pro"/>
              </a:rPr>
              <a:t>Mordazas soporte barras hidráulicas</a:t>
            </a:r>
          </a:p>
          <a:p>
            <a:pPr>
              <a:lnSpc>
                <a:spcPct val="130000"/>
              </a:lnSpc>
            </a:pPr>
            <a:r>
              <a:rPr lang="es-ES_tradnl" sz="1400" dirty="0">
                <a:solidFill>
                  <a:srgbClr val="7F7F7F"/>
                </a:solidFill>
                <a:latin typeface="Myriad Pro"/>
                <a:cs typeface="Myriad Pro"/>
              </a:rPr>
              <a:t>Perforación hidráulica de alta potencia</a:t>
            </a:r>
          </a:p>
          <a:p>
            <a:pPr>
              <a:lnSpc>
                <a:spcPct val="130000"/>
              </a:lnSpc>
            </a:pPr>
            <a:r>
              <a:rPr lang="es-ES_tradnl" sz="1400" dirty="0">
                <a:solidFill>
                  <a:srgbClr val="7F7F7F"/>
                </a:solidFill>
                <a:latin typeface="Myriad Pro"/>
                <a:cs typeface="Myriad Pro"/>
              </a:rPr>
              <a:t>Para aceros T51 - ST58 </a:t>
            </a:r>
            <a:r>
              <a:rPr lang="es-ES" sz="1400" dirty="0">
                <a:solidFill>
                  <a:srgbClr val="7F7F7F"/>
                </a:solidFill>
                <a:latin typeface="Myriad Pro"/>
                <a:cs typeface="Myriad Pro"/>
              </a:rPr>
              <a:t>–</a:t>
            </a:r>
            <a:r>
              <a:rPr lang="es-ES_tradnl" sz="1400" dirty="0">
                <a:solidFill>
                  <a:srgbClr val="7F7F7F"/>
                </a:solidFill>
                <a:latin typeface="Myriad Pro"/>
                <a:cs typeface="Myriad Pro"/>
              </a:rPr>
              <a:t> T60</a:t>
            </a:r>
          </a:p>
          <a:p>
            <a:pPr>
              <a:lnSpc>
                <a:spcPct val="130000"/>
              </a:lnSpc>
            </a:pPr>
            <a:r>
              <a:rPr lang="es-ES_tradnl" sz="1400" dirty="0">
                <a:solidFill>
                  <a:srgbClr val="7F7F7F"/>
                </a:solidFill>
                <a:latin typeface="Myriad Pro"/>
                <a:cs typeface="Myriad Pro"/>
              </a:rPr>
              <a:t>Para barra inicial de 18’</a:t>
            </a:r>
          </a:p>
          <a:p>
            <a:pPr>
              <a:lnSpc>
                <a:spcPct val="130000"/>
              </a:lnSpc>
            </a:pPr>
            <a:r>
              <a:rPr lang="es-ES_tradnl" sz="1400" dirty="0">
                <a:solidFill>
                  <a:srgbClr val="7F7F7F"/>
                </a:solidFill>
                <a:latin typeface="Myriad Pro"/>
                <a:cs typeface="Myriad Pro"/>
              </a:rPr>
              <a:t>Monitoreo de perforación remoto (opcional)</a:t>
            </a:r>
          </a:p>
        </p:txBody>
      </p:sp>
      <p:sp>
        <p:nvSpPr>
          <p:cNvPr id="4" name="Rectángulo 3">
            <a:extLst>
              <a:ext uri="{FF2B5EF4-FFF2-40B4-BE49-F238E27FC236}">
                <a16:creationId xmlns:a16="http://schemas.microsoft.com/office/drawing/2014/main" id="{7FBC624F-B1DB-AAA5-634D-E4587E15A698}"/>
              </a:ext>
            </a:extLst>
          </p:cNvPr>
          <p:cNvSpPr/>
          <p:nvPr/>
        </p:nvSpPr>
        <p:spPr>
          <a:xfrm>
            <a:off x="0" y="6309320"/>
            <a:ext cx="9144000" cy="562063"/>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9" name="Rectángulo 8">
            <a:extLst>
              <a:ext uri="{FF2B5EF4-FFF2-40B4-BE49-F238E27FC236}">
                <a16:creationId xmlns:a16="http://schemas.microsoft.com/office/drawing/2014/main" id="{CD0DC379-4F8F-3AE9-6A14-7FE1EB978427}"/>
              </a:ext>
            </a:extLst>
          </p:cNvPr>
          <p:cNvSpPr/>
          <p:nvPr/>
        </p:nvSpPr>
        <p:spPr>
          <a:xfrm>
            <a:off x="0" y="0"/>
            <a:ext cx="9144000" cy="2060848"/>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10" name="Rectangle 3">
            <a:extLst>
              <a:ext uri="{FF2B5EF4-FFF2-40B4-BE49-F238E27FC236}">
                <a16:creationId xmlns:a16="http://schemas.microsoft.com/office/drawing/2014/main" id="{8812347E-A527-D532-FEFE-39C4EFEE4171}"/>
              </a:ext>
            </a:extLst>
          </p:cNvPr>
          <p:cNvSpPr txBox="1">
            <a:spLocks noChangeArrowheads="1"/>
          </p:cNvSpPr>
          <p:nvPr/>
        </p:nvSpPr>
        <p:spPr bwMode="auto">
          <a:xfrm>
            <a:off x="611560" y="476672"/>
            <a:ext cx="4464496" cy="10801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normAutofit fontScale="92500"/>
          </a:bodyPr>
          <a:lst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eaLnBrk="1" hangingPunct="1">
              <a:buFont typeface="Wingdings" charset="2"/>
              <a:buNone/>
              <a:defRPr/>
            </a:pPr>
            <a:r>
              <a:rPr lang="es-CO" altLang="es-ES_tradnl" sz="2800" b="1" kern="0" dirty="0">
                <a:solidFill>
                  <a:schemeClr val="tx1">
                    <a:lumMod val="50000"/>
                    <a:lumOff val="50000"/>
                  </a:schemeClr>
                </a:solidFill>
                <a:latin typeface="Myriad Pro"/>
                <a:cs typeface="Myriad Pro"/>
              </a:rPr>
              <a:t>HCR L110-E5</a:t>
            </a:r>
          </a:p>
          <a:p>
            <a:pPr eaLnBrk="1" hangingPunct="1">
              <a:buFont typeface="Wingdings" charset="2"/>
              <a:buNone/>
              <a:defRPr/>
            </a:pPr>
            <a:r>
              <a:rPr lang="es-CO" altLang="es-ES_tradnl" sz="2800" b="1" kern="0" dirty="0">
                <a:solidFill>
                  <a:srgbClr val="FF822F"/>
                </a:solidFill>
                <a:latin typeface="Myriad Pro"/>
                <a:cs typeface="Myriad Pro"/>
              </a:rPr>
              <a:t>Presentación del producto</a:t>
            </a:r>
          </a:p>
        </p:txBody>
      </p:sp>
      <p:sp>
        <p:nvSpPr>
          <p:cNvPr id="11" name="CuadroTexto 10">
            <a:extLst>
              <a:ext uri="{FF2B5EF4-FFF2-40B4-BE49-F238E27FC236}">
                <a16:creationId xmlns:a16="http://schemas.microsoft.com/office/drawing/2014/main" id="{FBE6A610-9AD1-0D00-17EA-58AD1B0673F5}"/>
              </a:ext>
            </a:extLst>
          </p:cNvPr>
          <p:cNvSpPr txBox="1"/>
          <p:nvPr/>
        </p:nvSpPr>
        <p:spPr>
          <a:xfrm>
            <a:off x="5580112" y="6399303"/>
            <a:ext cx="3514616" cy="369332"/>
          </a:xfrm>
          <a:prstGeom prst="rect">
            <a:avLst/>
          </a:prstGeom>
          <a:noFill/>
        </p:spPr>
        <p:txBody>
          <a:bodyPr wrap="none" rtlCol="0">
            <a:spAutoFit/>
          </a:bodyPr>
          <a:lstStyle/>
          <a:p>
            <a:r>
              <a:rPr lang="es-CL" dirty="0">
                <a:solidFill>
                  <a:srgbClr val="76D6FF"/>
                </a:solidFill>
              </a:rPr>
              <a:t>Equipo perforador HCR L110-E5</a:t>
            </a:r>
          </a:p>
        </p:txBody>
      </p:sp>
      <p:sp>
        <p:nvSpPr>
          <p:cNvPr id="12" name="CuadroTexto 11">
            <a:extLst>
              <a:ext uri="{FF2B5EF4-FFF2-40B4-BE49-F238E27FC236}">
                <a16:creationId xmlns:a16="http://schemas.microsoft.com/office/drawing/2014/main" id="{015DA040-1CDB-2416-4999-3A15851C8EC5}"/>
              </a:ext>
            </a:extLst>
          </p:cNvPr>
          <p:cNvSpPr txBox="1"/>
          <p:nvPr/>
        </p:nvSpPr>
        <p:spPr>
          <a:xfrm>
            <a:off x="7483091" y="1556792"/>
            <a:ext cx="1561518" cy="338554"/>
          </a:xfrm>
          <a:prstGeom prst="rect">
            <a:avLst/>
          </a:prstGeom>
          <a:noFill/>
        </p:spPr>
        <p:txBody>
          <a:bodyPr wrap="none" rtlCol="0">
            <a:spAutoFit/>
          </a:bodyPr>
          <a:lstStyle/>
          <a:p>
            <a:r>
              <a:rPr lang="es-CL" sz="1600" dirty="0">
                <a:solidFill>
                  <a:srgbClr val="76D6FF"/>
                </a:solidFill>
              </a:rPr>
              <a:t>Versión HD828</a:t>
            </a:r>
          </a:p>
        </p:txBody>
      </p:sp>
      <p:pic>
        <p:nvPicPr>
          <p:cNvPr id="14" name="Picture 2">
            <a:extLst>
              <a:ext uri="{FF2B5EF4-FFF2-40B4-BE49-F238E27FC236}">
                <a16:creationId xmlns:a16="http://schemas.microsoft.com/office/drawing/2014/main" id="{E28359E9-DF19-076C-F206-2F1BFB274AE9}"/>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995936" y="1136998"/>
            <a:ext cx="5112568" cy="50614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94921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467544" y="2193064"/>
            <a:ext cx="5976664" cy="3984039"/>
          </a:xfrm>
          <a:prstGeom prst="rect">
            <a:avLst/>
          </a:prstGeom>
        </p:spPr>
        <p:txBody>
          <a:bodyPr wrap="square">
            <a:spAutoFit/>
          </a:bodyPr>
          <a:lstStyle/>
          <a:p>
            <a:pPr>
              <a:lnSpc>
                <a:spcPct val="130000"/>
              </a:lnSpc>
            </a:pPr>
            <a:r>
              <a:rPr lang="es-ES_tradnl" sz="1400" dirty="0">
                <a:solidFill>
                  <a:srgbClr val="7F7F7F"/>
                </a:solidFill>
                <a:latin typeface="Myriad Pro"/>
                <a:cs typeface="Myriad Pro"/>
              </a:rPr>
              <a:t>Equipo montado sobre orugas</a:t>
            </a:r>
          </a:p>
          <a:p>
            <a:pPr>
              <a:lnSpc>
                <a:spcPct val="130000"/>
              </a:lnSpc>
            </a:pPr>
            <a:r>
              <a:rPr lang="es-ES_tradnl" sz="1400" dirty="0">
                <a:solidFill>
                  <a:srgbClr val="7F7F7F"/>
                </a:solidFill>
                <a:latin typeface="Myriad Pro"/>
                <a:cs typeface="Myriad Pro"/>
              </a:rPr>
              <a:t>Velocidad de desplazamiento 0-3.5 km/h</a:t>
            </a:r>
          </a:p>
          <a:p>
            <a:pPr>
              <a:lnSpc>
                <a:spcPct val="130000"/>
              </a:lnSpc>
            </a:pPr>
            <a:r>
              <a:rPr lang="es-ES_tradnl" sz="1400" dirty="0">
                <a:solidFill>
                  <a:srgbClr val="7F7F7F"/>
                </a:solidFill>
                <a:latin typeface="Myriad Pro"/>
                <a:cs typeface="Myriad Pro"/>
              </a:rPr>
              <a:t>Motor CAT C9.3B turbo cargado, </a:t>
            </a:r>
            <a:r>
              <a:rPr lang="es-ES_tradnl" sz="1400" dirty="0" err="1">
                <a:solidFill>
                  <a:srgbClr val="7F7F7F"/>
                </a:solidFill>
                <a:latin typeface="Myriad Pro"/>
                <a:cs typeface="Myriad Pro"/>
              </a:rPr>
              <a:t>Tier</a:t>
            </a:r>
            <a:r>
              <a:rPr lang="es-ES_tradnl" sz="1400" dirty="0">
                <a:solidFill>
                  <a:srgbClr val="7F7F7F"/>
                </a:solidFill>
                <a:latin typeface="Myriad Pro"/>
                <a:cs typeface="Myriad Pro"/>
              </a:rPr>
              <a:t> IV/Etapa 5</a:t>
            </a:r>
          </a:p>
          <a:p>
            <a:pPr>
              <a:lnSpc>
                <a:spcPct val="130000"/>
              </a:lnSpc>
            </a:pPr>
            <a:r>
              <a:rPr lang="es-ES_tradnl" sz="1400" dirty="0">
                <a:solidFill>
                  <a:srgbClr val="7F7F7F"/>
                </a:solidFill>
                <a:latin typeface="Myriad Pro"/>
                <a:cs typeface="Myriad Pro"/>
              </a:rPr>
              <a:t>Compresor de tornillo AIRMAN, de una etapa, </a:t>
            </a:r>
          </a:p>
          <a:p>
            <a:pPr>
              <a:lnSpc>
                <a:spcPct val="130000"/>
              </a:lnSpc>
            </a:pPr>
            <a:r>
              <a:rPr lang="es-ES_tradnl" sz="1400" dirty="0">
                <a:solidFill>
                  <a:srgbClr val="7F7F7F"/>
                </a:solidFill>
                <a:latin typeface="Myriad Pro"/>
                <a:cs typeface="Myriad Pro"/>
              </a:rPr>
              <a:t>Cabina FOPS-ROPS</a:t>
            </a:r>
          </a:p>
          <a:p>
            <a:pPr>
              <a:lnSpc>
                <a:spcPct val="130000"/>
              </a:lnSpc>
            </a:pPr>
            <a:r>
              <a:rPr lang="es-ES_tradnl" sz="1400" dirty="0">
                <a:solidFill>
                  <a:srgbClr val="7F7F7F"/>
                </a:solidFill>
                <a:latin typeface="Myriad Pro"/>
                <a:cs typeface="Myriad Pro"/>
              </a:rPr>
              <a:t>Brazo extensible, telescópico </a:t>
            </a:r>
          </a:p>
          <a:p>
            <a:pPr>
              <a:lnSpc>
                <a:spcPct val="130000"/>
              </a:lnSpc>
            </a:pPr>
            <a:r>
              <a:rPr lang="es-ES_tradnl" sz="1400" dirty="0">
                <a:solidFill>
                  <a:srgbClr val="7F7F7F"/>
                </a:solidFill>
                <a:latin typeface="Myriad Pro"/>
                <a:cs typeface="Myriad Pro"/>
              </a:rPr>
              <a:t>Viga de acero, sistema de avance por cadena</a:t>
            </a:r>
          </a:p>
          <a:p>
            <a:pPr>
              <a:lnSpc>
                <a:spcPct val="130000"/>
              </a:lnSpc>
            </a:pPr>
            <a:r>
              <a:rPr lang="es-ES_tradnl" sz="1400" dirty="0">
                <a:solidFill>
                  <a:srgbClr val="7F7F7F"/>
                </a:solidFill>
                <a:latin typeface="Myriad Pro"/>
                <a:cs typeface="Myriad Pro"/>
              </a:rPr>
              <a:t>Capacidad de perforación horizontal</a:t>
            </a:r>
          </a:p>
          <a:p>
            <a:pPr>
              <a:lnSpc>
                <a:spcPct val="130000"/>
              </a:lnSpc>
            </a:pPr>
            <a:r>
              <a:rPr lang="es-ES_tradnl" sz="1400" dirty="0">
                <a:solidFill>
                  <a:srgbClr val="7F7F7F"/>
                </a:solidFill>
                <a:latin typeface="Myriad Pro"/>
                <a:cs typeface="Myriad Pro"/>
              </a:rPr>
              <a:t>Sistema de manejo de tubos por carrusel</a:t>
            </a:r>
          </a:p>
          <a:p>
            <a:pPr>
              <a:lnSpc>
                <a:spcPct val="130000"/>
              </a:lnSpc>
            </a:pPr>
            <a:r>
              <a:rPr lang="es-ES_tradnl" sz="1400" dirty="0">
                <a:solidFill>
                  <a:srgbClr val="7F7F7F"/>
                </a:solidFill>
                <a:latin typeface="Myriad Pro"/>
                <a:cs typeface="Myriad Pro"/>
              </a:rPr>
              <a:t>Mordazas soporte barras hidráulicas</a:t>
            </a:r>
          </a:p>
          <a:p>
            <a:pPr>
              <a:lnSpc>
                <a:spcPct val="130000"/>
              </a:lnSpc>
            </a:pPr>
            <a:r>
              <a:rPr lang="es-ES_tradnl" sz="1400" dirty="0">
                <a:solidFill>
                  <a:srgbClr val="7F7F7F"/>
                </a:solidFill>
                <a:latin typeface="Myriad Pro"/>
                <a:cs typeface="Myriad Pro"/>
              </a:rPr>
              <a:t>Perforación hidráulica de alta potencia</a:t>
            </a:r>
          </a:p>
          <a:p>
            <a:pPr>
              <a:lnSpc>
                <a:spcPct val="130000"/>
              </a:lnSpc>
            </a:pPr>
            <a:r>
              <a:rPr lang="es-ES_tradnl" sz="1400" dirty="0">
                <a:solidFill>
                  <a:srgbClr val="7F7F7F"/>
                </a:solidFill>
                <a:latin typeface="Myriad Pro"/>
                <a:cs typeface="Myriad Pro"/>
              </a:rPr>
              <a:t>Para aceros ST58 </a:t>
            </a:r>
            <a:r>
              <a:rPr lang="es-ES" sz="1400" dirty="0">
                <a:solidFill>
                  <a:srgbClr val="7F7F7F"/>
                </a:solidFill>
                <a:latin typeface="Myriad Pro"/>
                <a:cs typeface="Myriad Pro"/>
              </a:rPr>
              <a:t>–</a:t>
            </a:r>
            <a:r>
              <a:rPr lang="es-ES_tradnl" sz="1400" dirty="0">
                <a:solidFill>
                  <a:srgbClr val="7F7F7F"/>
                </a:solidFill>
                <a:latin typeface="Myriad Pro"/>
                <a:cs typeface="Myriad Pro"/>
              </a:rPr>
              <a:t> T60</a:t>
            </a:r>
          </a:p>
          <a:p>
            <a:pPr>
              <a:lnSpc>
                <a:spcPct val="130000"/>
              </a:lnSpc>
            </a:pPr>
            <a:r>
              <a:rPr lang="es-ES_tradnl" sz="1400" dirty="0">
                <a:solidFill>
                  <a:srgbClr val="7F7F7F"/>
                </a:solidFill>
                <a:latin typeface="Myriad Pro"/>
                <a:cs typeface="Myriad Pro"/>
              </a:rPr>
              <a:t>Para barra inicial de 18’</a:t>
            </a:r>
          </a:p>
          <a:p>
            <a:pPr>
              <a:lnSpc>
                <a:spcPct val="130000"/>
              </a:lnSpc>
            </a:pPr>
            <a:r>
              <a:rPr lang="es-ES_tradnl" sz="1400" dirty="0">
                <a:solidFill>
                  <a:srgbClr val="7F7F7F"/>
                </a:solidFill>
                <a:latin typeface="Myriad Pro"/>
                <a:cs typeface="Myriad Pro"/>
              </a:rPr>
              <a:t>Monitoreo de perforación remoto (opcional)</a:t>
            </a:r>
          </a:p>
        </p:txBody>
      </p:sp>
      <p:sp>
        <p:nvSpPr>
          <p:cNvPr id="4" name="Rectángulo 3">
            <a:extLst>
              <a:ext uri="{FF2B5EF4-FFF2-40B4-BE49-F238E27FC236}">
                <a16:creationId xmlns:a16="http://schemas.microsoft.com/office/drawing/2014/main" id="{7FBC624F-B1DB-AAA5-634D-E4587E15A698}"/>
              </a:ext>
            </a:extLst>
          </p:cNvPr>
          <p:cNvSpPr/>
          <p:nvPr/>
        </p:nvSpPr>
        <p:spPr>
          <a:xfrm>
            <a:off x="0" y="6309320"/>
            <a:ext cx="9144000" cy="562063"/>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9" name="Rectángulo 8">
            <a:extLst>
              <a:ext uri="{FF2B5EF4-FFF2-40B4-BE49-F238E27FC236}">
                <a16:creationId xmlns:a16="http://schemas.microsoft.com/office/drawing/2014/main" id="{CD0DC379-4F8F-3AE9-6A14-7FE1EB978427}"/>
              </a:ext>
            </a:extLst>
          </p:cNvPr>
          <p:cNvSpPr/>
          <p:nvPr/>
        </p:nvSpPr>
        <p:spPr>
          <a:xfrm>
            <a:off x="0" y="0"/>
            <a:ext cx="9144000" cy="2060848"/>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10" name="Rectangle 3">
            <a:extLst>
              <a:ext uri="{FF2B5EF4-FFF2-40B4-BE49-F238E27FC236}">
                <a16:creationId xmlns:a16="http://schemas.microsoft.com/office/drawing/2014/main" id="{8812347E-A527-D532-FEFE-39C4EFEE4171}"/>
              </a:ext>
            </a:extLst>
          </p:cNvPr>
          <p:cNvSpPr txBox="1">
            <a:spLocks noChangeArrowheads="1"/>
          </p:cNvSpPr>
          <p:nvPr/>
        </p:nvSpPr>
        <p:spPr bwMode="auto">
          <a:xfrm>
            <a:off x="611560" y="476672"/>
            <a:ext cx="4464496" cy="108012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normAutofit fontScale="92500"/>
          </a:bodyPr>
          <a:lst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eaLnBrk="1" hangingPunct="1">
              <a:buFont typeface="Wingdings" charset="2"/>
              <a:buNone/>
              <a:defRPr/>
            </a:pPr>
            <a:r>
              <a:rPr lang="es-CO" altLang="es-ES_tradnl" sz="2800" b="1" kern="0" dirty="0">
                <a:solidFill>
                  <a:schemeClr val="tx1">
                    <a:lumMod val="50000"/>
                    <a:lumOff val="50000"/>
                  </a:schemeClr>
                </a:solidFill>
                <a:latin typeface="Myriad Pro"/>
                <a:cs typeface="Myriad Pro"/>
              </a:rPr>
              <a:t>HCR L110-E5</a:t>
            </a:r>
          </a:p>
          <a:p>
            <a:pPr eaLnBrk="1" hangingPunct="1">
              <a:buFont typeface="Wingdings" charset="2"/>
              <a:buNone/>
              <a:defRPr/>
            </a:pPr>
            <a:r>
              <a:rPr lang="es-CO" altLang="es-ES_tradnl" sz="2800" b="1" kern="0" dirty="0">
                <a:solidFill>
                  <a:srgbClr val="FF822F"/>
                </a:solidFill>
                <a:latin typeface="Myriad Pro"/>
                <a:cs typeface="Myriad Pro"/>
              </a:rPr>
              <a:t>Presentación del producto</a:t>
            </a:r>
          </a:p>
        </p:txBody>
      </p:sp>
      <p:sp>
        <p:nvSpPr>
          <p:cNvPr id="11" name="CuadroTexto 10">
            <a:extLst>
              <a:ext uri="{FF2B5EF4-FFF2-40B4-BE49-F238E27FC236}">
                <a16:creationId xmlns:a16="http://schemas.microsoft.com/office/drawing/2014/main" id="{FBE6A610-9AD1-0D00-17EA-58AD1B0673F5}"/>
              </a:ext>
            </a:extLst>
          </p:cNvPr>
          <p:cNvSpPr txBox="1"/>
          <p:nvPr/>
        </p:nvSpPr>
        <p:spPr>
          <a:xfrm>
            <a:off x="5580112" y="6399303"/>
            <a:ext cx="3514616" cy="369332"/>
          </a:xfrm>
          <a:prstGeom prst="rect">
            <a:avLst/>
          </a:prstGeom>
          <a:noFill/>
        </p:spPr>
        <p:txBody>
          <a:bodyPr wrap="none" rtlCol="0">
            <a:spAutoFit/>
          </a:bodyPr>
          <a:lstStyle/>
          <a:p>
            <a:r>
              <a:rPr lang="es-CL" dirty="0">
                <a:solidFill>
                  <a:srgbClr val="76D6FF"/>
                </a:solidFill>
              </a:rPr>
              <a:t>Equipo perforador HCR L110-E5</a:t>
            </a:r>
          </a:p>
        </p:txBody>
      </p:sp>
      <p:sp>
        <p:nvSpPr>
          <p:cNvPr id="12" name="CuadroTexto 11">
            <a:extLst>
              <a:ext uri="{FF2B5EF4-FFF2-40B4-BE49-F238E27FC236}">
                <a16:creationId xmlns:a16="http://schemas.microsoft.com/office/drawing/2014/main" id="{015DA040-1CDB-2416-4999-3A15851C8EC5}"/>
              </a:ext>
            </a:extLst>
          </p:cNvPr>
          <p:cNvSpPr txBox="1"/>
          <p:nvPr/>
        </p:nvSpPr>
        <p:spPr>
          <a:xfrm>
            <a:off x="7483091" y="1556792"/>
            <a:ext cx="1561518" cy="338554"/>
          </a:xfrm>
          <a:prstGeom prst="rect">
            <a:avLst/>
          </a:prstGeom>
          <a:noFill/>
        </p:spPr>
        <p:txBody>
          <a:bodyPr wrap="none" rtlCol="0">
            <a:spAutoFit/>
          </a:bodyPr>
          <a:lstStyle/>
          <a:p>
            <a:r>
              <a:rPr lang="es-CL" sz="1600" dirty="0">
                <a:solidFill>
                  <a:srgbClr val="76D6FF"/>
                </a:solidFill>
              </a:rPr>
              <a:t>Versión HD836</a:t>
            </a:r>
          </a:p>
        </p:txBody>
      </p:sp>
      <p:pic>
        <p:nvPicPr>
          <p:cNvPr id="13" name="Picture 2">
            <a:extLst>
              <a:ext uri="{FF2B5EF4-FFF2-40B4-BE49-F238E27FC236}">
                <a16:creationId xmlns:a16="http://schemas.microsoft.com/office/drawing/2014/main" id="{CE728779-0B4E-173D-B3F9-CB040FCC0750}"/>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995936" y="1136998"/>
            <a:ext cx="5112568" cy="50614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63811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D32ADBA7-1A0D-5D14-61D6-9ACB6A054BDB}"/>
              </a:ext>
            </a:extLst>
          </p:cNvPr>
          <p:cNvSpPr/>
          <p:nvPr/>
        </p:nvSpPr>
        <p:spPr>
          <a:xfrm>
            <a:off x="0" y="6309320"/>
            <a:ext cx="9144000" cy="562063"/>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5" name="Rectángulo 4">
            <a:extLst>
              <a:ext uri="{FF2B5EF4-FFF2-40B4-BE49-F238E27FC236}">
                <a16:creationId xmlns:a16="http://schemas.microsoft.com/office/drawing/2014/main" id="{0344DECA-693A-D79C-0332-2DF6F6515CD8}"/>
              </a:ext>
            </a:extLst>
          </p:cNvPr>
          <p:cNvSpPr/>
          <p:nvPr/>
        </p:nvSpPr>
        <p:spPr>
          <a:xfrm>
            <a:off x="0" y="0"/>
            <a:ext cx="9144000" cy="2060848"/>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6" name="Rectangle 3">
            <a:extLst>
              <a:ext uri="{FF2B5EF4-FFF2-40B4-BE49-F238E27FC236}">
                <a16:creationId xmlns:a16="http://schemas.microsoft.com/office/drawing/2014/main" id="{D6EE99FF-D1AC-5AC8-CF94-63ADBF299B65}"/>
              </a:ext>
            </a:extLst>
          </p:cNvPr>
          <p:cNvSpPr txBox="1">
            <a:spLocks noChangeArrowheads="1"/>
          </p:cNvSpPr>
          <p:nvPr/>
        </p:nvSpPr>
        <p:spPr bwMode="auto">
          <a:xfrm>
            <a:off x="611560" y="476672"/>
            <a:ext cx="4464496" cy="108012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normAutofit fontScale="92500"/>
          </a:bodyPr>
          <a:lst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eaLnBrk="1" hangingPunct="1">
              <a:buFont typeface="Wingdings" charset="2"/>
              <a:buNone/>
              <a:defRPr/>
            </a:pPr>
            <a:r>
              <a:rPr lang="es-CO" altLang="es-ES_tradnl" sz="2800" b="1" kern="0" dirty="0">
                <a:solidFill>
                  <a:schemeClr val="tx1">
                    <a:lumMod val="50000"/>
                    <a:lumOff val="50000"/>
                  </a:schemeClr>
                </a:solidFill>
                <a:latin typeface="Myriad Pro"/>
                <a:cs typeface="Myriad Pro"/>
              </a:rPr>
              <a:t>HCR L110-E5</a:t>
            </a:r>
          </a:p>
          <a:p>
            <a:pPr eaLnBrk="1" hangingPunct="1">
              <a:buFont typeface="Wingdings" charset="2"/>
              <a:buNone/>
              <a:defRPr/>
            </a:pPr>
            <a:r>
              <a:rPr lang="es-CO" altLang="es-ES_tradnl" sz="2800" b="1" kern="0" dirty="0">
                <a:solidFill>
                  <a:srgbClr val="FF822F"/>
                </a:solidFill>
                <a:latin typeface="Myriad Pro"/>
                <a:cs typeface="Myriad Pro"/>
              </a:rPr>
              <a:t>Presentación del producto</a:t>
            </a:r>
          </a:p>
        </p:txBody>
      </p:sp>
      <p:sp>
        <p:nvSpPr>
          <p:cNvPr id="7" name="CuadroTexto 6">
            <a:extLst>
              <a:ext uri="{FF2B5EF4-FFF2-40B4-BE49-F238E27FC236}">
                <a16:creationId xmlns:a16="http://schemas.microsoft.com/office/drawing/2014/main" id="{8B4ED1BE-7397-AC59-77AD-FDBA3D35ED7B}"/>
              </a:ext>
            </a:extLst>
          </p:cNvPr>
          <p:cNvSpPr txBox="1"/>
          <p:nvPr/>
        </p:nvSpPr>
        <p:spPr>
          <a:xfrm>
            <a:off x="5580112" y="6399303"/>
            <a:ext cx="3514616" cy="369332"/>
          </a:xfrm>
          <a:prstGeom prst="rect">
            <a:avLst/>
          </a:prstGeom>
          <a:noFill/>
        </p:spPr>
        <p:txBody>
          <a:bodyPr wrap="none" rtlCol="0">
            <a:spAutoFit/>
          </a:bodyPr>
          <a:lstStyle/>
          <a:p>
            <a:r>
              <a:rPr lang="es-CL" dirty="0">
                <a:solidFill>
                  <a:srgbClr val="76D6FF"/>
                </a:solidFill>
              </a:rPr>
              <a:t>Equipo perforador HCR L110-E5</a:t>
            </a:r>
          </a:p>
        </p:txBody>
      </p:sp>
      <p:sp>
        <p:nvSpPr>
          <p:cNvPr id="8" name="CuadroTexto 7">
            <a:extLst>
              <a:ext uri="{FF2B5EF4-FFF2-40B4-BE49-F238E27FC236}">
                <a16:creationId xmlns:a16="http://schemas.microsoft.com/office/drawing/2014/main" id="{C1F95B5C-620E-3DC4-00E3-90C758E7C6D7}"/>
              </a:ext>
            </a:extLst>
          </p:cNvPr>
          <p:cNvSpPr txBox="1"/>
          <p:nvPr/>
        </p:nvSpPr>
        <p:spPr>
          <a:xfrm>
            <a:off x="7483091" y="1556792"/>
            <a:ext cx="1561518" cy="338554"/>
          </a:xfrm>
          <a:prstGeom prst="rect">
            <a:avLst/>
          </a:prstGeom>
          <a:noFill/>
        </p:spPr>
        <p:txBody>
          <a:bodyPr wrap="none" rtlCol="0">
            <a:spAutoFit/>
          </a:bodyPr>
          <a:lstStyle/>
          <a:p>
            <a:r>
              <a:rPr lang="es-CL" sz="1600" dirty="0">
                <a:solidFill>
                  <a:srgbClr val="76D6FF"/>
                </a:solidFill>
              </a:rPr>
              <a:t>Versión HD828</a:t>
            </a:r>
          </a:p>
        </p:txBody>
      </p:sp>
      <p:pic>
        <p:nvPicPr>
          <p:cNvPr id="9" name="Imagen 8">
            <a:extLst>
              <a:ext uri="{FF2B5EF4-FFF2-40B4-BE49-F238E27FC236}">
                <a16:creationId xmlns:a16="http://schemas.microsoft.com/office/drawing/2014/main" id="{86F7EEF3-083A-FE92-3EE4-3362FF56A2E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9236" t="2893" r="9236" b="2351"/>
          <a:stretch/>
        </p:blipFill>
        <p:spPr>
          <a:xfrm>
            <a:off x="1403647" y="2065285"/>
            <a:ext cx="5002937" cy="4231270"/>
          </a:xfrm>
          <a:prstGeom prst="rect">
            <a:avLst/>
          </a:prstGeom>
        </p:spPr>
      </p:pic>
    </p:spTree>
    <p:extLst>
      <p:ext uri="{BB962C8B-B14F-4D97-AF65-F5344CB8AC3E}">
        <p14:creationId xmlns:p14="http://schemas.microsoft.com/office/powerpoint/2010/main" val="18497199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D32ADBA7-1A0D-5D14-61D6-9ACB6A054BDB}"/>
              </a:ext>
            </a:extLst>
          </p:cNvPr>
          <p:cNvSpPr/>
          <p:nvPr/>
        </p:nvSpPr>
        <p:spPr>
          <a:xfrm>
            <a:off x="0" y="6309320"/>
            <a:ext cx="9144000" cy="562063"/>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5" name="Rectángulo 4">
            <a:extLst>
              <a:ext uri="{FF2B5EF4-FFF2-40B4-BE49-F238E27FC236}">
                <a16:creationId xmlns:a16="http://schemas.microsoft.com/office/drawing/2014/main" id="{0344DECA-693A-D79C-0332-2DF6F6515CD8}"/>
              </a:ext>
            </a:extLst>
          </p:cNvPr>
          <p:cNvSpPr/>
          <p:nvPr/>
        </p:nvSpPr>
        <p:spPr>
          <a:xfrm>
            <a:off x="0" y="0"/>
            <a:ext cx="9144000" cy="2060848"/>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6" name="Rectangle 3">
            <a:extLst>
              <a:ext uri="{FF2B5EF4-FFF2-40B4-BE49-F238E27FC236}">
                <a16:creationId xmlns:a16="http://schemas.microsoft.com/office/drawing/2014/main" id="{D6EE99FF-D1AC-5AC8-CF94-63ADBF299B65}"/>
              </a:ext>
            </a:extLst>
          </p:cNvPr>
          <p:cNvSpPr txBox="1">
            <a:spLocks noChangeArrowheads="1"/>
          </p:cNvSpPr>
          <p:nvPr/>
        </p:nvSpPr>
        <p:spPr bwMode="auto">
          <a:xfrm>
            <a:off x="611560" y="476672"/>
            <a:ext cx="4464496" cy="10801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normAutofit fontScale="92500"/>
          </a:bodyPr>
          <a:lst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eaLnBrk="1" hangingPunct="1">
              <a:buFont typeface="Wingdings" charset="2"/>
              <a:buNone/>
              <a:defRPr/>
            </a:pPr>
            <a:r>
              <a:rPr lang="es-CO" altLang="es-ES_tradnl" sz="2800" b="1" kern="0" dirty="0">
                <a:solidFill>
                  <a:schemeClr val="tx1">
                    <a:lumMod val="50000"/>
                    <a:lumOff val="50000"/>
                  </a:schemeClr>
                </a:solidFill>
                <a:latin typeface="Myriad Pro"/>
                <a:cs typeface="Myriad Pro"/>
              </a:rPr>
              <a:t>HCR L110-E5</a:t>
            </a:r>
          </a:p>
          <a:p>
            <a:pPr eaLnBrk="1" hangingPunct="1">
              <a:buFont typeface="Wingdings" charset="2"/>
              <a:buNone/>
              <a:defRPr/>
            </a:pPr>
            <a:r>
              <a:rPr lang="es-CO" altLang="es-ES_tradnl" sz="2800" b="1" kern="0" dirty="0">
                <a:solidFill>
                  <a:srgbClr val="FF822F"/>
                </a:solidFill>
                <a:latin typeface="Myriad Pro"/>
                <a:cs typeface="Myriad Pro"/>
              </a:rPr>
              <a:t>Presentación del producto</a:t>
            </a:r>
          </a:p>
        </p:txBody>
      </p:sp>
      <p:sp>
        <p:nvSpPr>
          <p:cNvPr id="7" name="CuadroTexto 6">
            <a:extLst>
              <a:ext uri="{FF2B5EF4-FFF2-40B4-BE49-F238E27FC236}">
                <a16:creationId xmlns:a16="http://schemas.microsoft.com/office/drawing/2014/main" id="{8B4ED1BE-7397-AC59-77AD-FDBA3D35ED7B}"/>
              </a:ext>
            </a:extLst>
          </p:cNvPr>
          <p:cNvSpPr txBox="1"/>
          <p:nvPr/>
        </p:nvSpPr>
        <p:spPr>
          <a:xfrm>
            <a:off x="5580112" y="6399303"/>
            <a:ext cx="3514616" cy="369332"/>
          </a:xfrm>
          <a:prstGeom prst="rect">
            <a:avLst/>
          </a:prstGeom>
          <a:noFill/>
        </p:spPr>
        <p:txBody>
          <a:bodyPr wrap="none" rtlCol="0">
            <a:spAutoFit/>
          </a:bodyPr>
          <a:lstStyle/>
          <a:p>
            <a:r>
              <a:rPr lang="es-CL" dirty="0">
                <a:solidFill>
                  <a:srgbClr val="76D6FF"/>
                </a:solidFill>
              </a:rPr>
              <a:t>Equipo perforador HCR L110-E5</a:t>
            </a:r>
          </a:p>
        </p:txBody>
      </p:sp>
      <p:sp>
        <p:nvSpPr>
          <p:cNvPr id="8" name="CuadroTexto 7">
            <a:extLst>
              <a:ext uri="{FF2B5EF4-FFF2-40B4-BE49-F238E27FC236}">
                <a16:creationId xmlns:a16="http://schemas.microsoft.com/office/drawing/2014/main" id="{C1F95B5C-620E-3DC4-00E3-90C758E7C6D7}"/>
              </a:ext>
            </a:extLst>
          </p:cNvPr>
          <p:cNvSpPr txBox="1"/>
          <p:nvPr/>
        </p:nvSpPr>
        <p:spPr>
          <a:xfrm>
            <a:off x="7483091" y="1556792"/>
            <a:ext cx="1561518" cy="338554"/>
          </a:xfrm>
          <a:prstGeom prst="rect">
            <a:avLst/>
          </a:prstGeom>
          <a:noFill/>
        </p:spPr>
        <p:txBody>
          <a:bodyPr wrap="none" rtlCol="0">
            <a:spAutoFit/>
          </a:bodyPr>
          <a:lstStyle/>
          <a:p>
            <a:r>
              <a:rPr lang="es-CL" sz="1600" dirty="0">
                <a:solidFill>
                  <a:srgbClr val="76D6FF"/>
                </a:solidFill>
              </a:rPr>
              <a:t>Versión HD836</a:t>
            </a:r>
          </a:p>
        </p:txBody>
      </p:sp>
      <p:pic>
        <p:nvPicPr>
          <p:cNvPr id="2" name="Imagen 1">
            <a:extLst>
              <a:ext uri="{FF2B5EF4-FFF2-40B4-BE49-F238E27FC236}">
                <a16:creationId xmlns:a16="http://schemas.microsoft.com/office/drawing/2014/main" id="{946D3931-275B-73FD-DD35-DE96CCE5E30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8309" t="2894" r="8309" b="2894"/>
          <a:stretch/>
        </p:blipFill>
        <p:spPr>
          <a:xfrm>
            <a:off x="1345231" y="2073286"/>
            <a:ext cx="5026969" cy="4133285"/>
          </a:xfrm>
          <a:prstGeom prst="rect">
            <a:avLst/>
          </a:prstGeom>
        </p:spPr>
      </p:pic>
    </p:spTree>
    <p:extLst>
      <p:ext uri="{BB962C8B-B14F-4D97-AF65-F5344CB8AC3E}">
        <p14:creationId xmlns:p14="http://schemas.microsoft.com/office/powerpoint/2010/main" val="37827692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683568" y="2186073"/>
            <a:ext cx="2880320" cy="3970318"/>
          </a:xfrm>
          <a:prstGeom prst="rect">
            <a:avLst/>
          </a:prstGeom>
        </p:spPr>
        <p:txBody>
          <a:bodyPr wrap="square">
            <a:spAutoFit/>
          </a:bodyPr>
          <a:lstStyle/>
          <a:p>
            <a:pPr marL="285750" indent="-285750">
              <a:buFont typeface="Arial"/>
              <a:buChar char="•"/>
            </a:pPr>
            <a:r>
              <a:rPr kumimoji="1" lang="en-US" altLang="ja-JP" sz="1400" dirty="0">
                <a:solidFill>
                  <a:srgbClr val="7F7F7F"/>
                </a:solidFill>
                <a:latin typeface="Myriad Pro"/>
                <a:ea typeface="HG丸ｺﾞｼｯｸM-PRO" charset="0"/>
                <a:cs typeface="Myriad Pro"/>
              </a:rPr>
              <a:t>Buena productividad con alta eficiencia y bajo consumo de combustible.</a:t>
            </a:r>
          </a:p>
          <a:p>
            <a:pPr marL="285750" indent="-285750">
              <a:buFont typeface="Arial"/>
              <a:buChar char="•"/>
            </a:pPr>
            <a:endParaRPr kumimoji="1" lang="en-US" altLang="ja-JP" sz="1400" dirty="0">
              <a:solidFill>
                <a:srgbClr val="7F7F7F"/>
              </a:solidFill>
              <a:latin typeface="Myriad Pro"/>
              <a:ea typeface="HG丸ｺﾞｼｯｸM-PRO" charset="0"/>
              <a:cs typeface="Myriad Pro"/>
            </a:endParaRPr>
          </a:p>
          <a:p>
            <a:pPr marL="285750" indent="-285750">
              <a:buFont typeface="Arial"/>
              <a:buChar char="•"/>
            </a:pPr>
            <a:r>
              <a:rPr kumimoji="1" lang="en-US" altLang="ja-JP" sz="1400" dirty="0">
                <a:solidFill>
                  <a:srgbClr val="7F7F7F"/>
                </a:solidFill>
                <a:latin typeface="Myriad Pro"/>
                <a:ea typeface="HG丸ｺﾞｼｯｸM-PRO" charset="0"/>
                <a:cs typeface="Myriad Pro"/>
              </a:rPr>
              <a:t>Motor CAT C93, Tier IV de baja emisión, alta potencia, silencioso de 6 cilindros, turbo post enfriado, con inyección de combustible electrónica.</a:t>
            </a:r>
          </a:p>
          <a:p>
            <a:pPr marL="285750" indent="-285750">
              <a:buFont typeface="Arial"/>
              <a:buChar char="•"/>
            </a:pPr>
            <a:endParaRPr kumimoji="1" lang="en-US" altLang="ja-JP" sz="1400" dirty="0">
              <a:solidFill>
                <a:srgbClr val="7F7F7F"/>
              </a:solidFill>
              <a:latin typeface="Myriad Pro"/>
              <a:ea typeface="HG丸ｺﾞｼｯｸM-PRO" charset="0"/>
              <a:cs typeface="Myriad Pro"/>
            </a:endParaRPr>
          </a:p>
          <a:p>
            <a:pPr marL="285750" indent="-285750">
              <a:buFont typeface="Arial"/>
              <a:buChar char="•"/>
            </a:pPr>
            <a:r>
              <a:rPr kumimoji="1" lang="en-US" altLang="ja-JP" sz="1400" dirty="0">
                <a:solidFill>
                  <a:srgbClr val="7F7F7F"/>
                </a:solidFill>
                <a:latin typeface="Myriad Pro"/>
                <a:ea typeface="HG丸ｺﾞｼｯｸM-PRO" charset="0"/>
                <a:cs typeface="Myriad Pro"/>
              </a:rPr>
              <a:t>Ahorro de combustible con bombas hidráulicas de desplazamiento variable incorporadas.</a:t>
            </a:r>
          </a:p>
          <a:p>
            <a:pPr marL="285750" indent="-285750">
              <a:buFont typeface="Arial"/>
              <a:buChar char="•"/>
            </a:pPr>
            <a:r>
              <a:rPr kumimoji="1" lang="en-US" altLang="ja-JP" sz="1400" dirty="0">
                <a:solidFill>
                  <a:srgbClr val="7F7F7F"/>
                </a:solidFill>
                <a:latin typeface="Myriad Pro"/>
                <a:ea typeface="HG丸ｺﾞｼｯｸM-PRO" charset="0"/>
                <a:cs typeface="Myriad Pro"/>
              </a:rPr>
              <a:t>Control modular de rpm. Opción full económico.</a:t>
            </a:r>
          </a:p>
          <a:p>
            <a:pPr marL="285750" indent="-285750">
              <a:buFont typeface="Arial"/>
              <a:buChar char="•"/>
            </a:pPr>
            <a:r>
              <a:rPr kumimoji="1" lang="en-US" altLang="ja-JP" sz="1400" dirty="0">
                <a:solidFill>
                  <a:srgbClr val="7F7F7F"/>
                </a:solidFill>
                <a:latin typeface="Myriad Pro"/>
                <a:ea typeface="HG丸ｺﾞｼｯｸM-PRO" charset="0"/>
                <a:cs typeface="Myriad Pro"/>
              </a:rPr>
              <a:t>Incorpora preseparadores de polvo de serie.</a:t>
            </a:r>
          </a:p>
        </p:txBody>
      </p:sp>
      <p:pic>
        <p:nvPicPr>
          <p:cNvPr id="1026" name="Picture 2" descr="C9.3B Motores industriales diésel | Cat | Caterpillar">
            <a:extLst>
              <a:ext uri="{FF2B5EF4-FFF2-40B4-BE49-F238E27FC236}">
                <a16:creationId xmlns:a16="http://schemas.microsoft.com/office/drawing/2014/main" id="{AC721B4C-717D-D618-5D22-8AC8C1CDBA90}"/>
              </a:ext>
            </a:extLst>
          </p:cNvPr>
          <p:cNvPicPr>
            <a:picLocks noChangeAspect="1" noChangeArrowheads="1"/>
          </p:cNvPicPr>
          <p:nvPr/>
        </p:nvPicPr>
        <p:blipFill rotWithShape="1">
          <a:blip r:embed="rId2" cstate="screen">
            <a:extLst>
              <a:ext uri="{BEBA8EAE-BF5A-486C-A8C5-ECC9F3942E4B}">
                <a14:imgProps xmlns:a14="http://schemas.microsoft.com/office/drawing/2010/main">
                  <a14:imgLayer r:embed="rId3">
                    <a14:imgEffect>
                      <a14:backgroundRemoval t="3043" b="95538" l="2801" r="96919">
                        <a14:foregroundMark x1="8123" y1="15010" x2="16807" y2="10142"/>
                        <a14:foregroundMark x1="16807" y1="10142" x2="40616" y2="7099"/>
                        <a14:foregroundMark x1="40616" y1="7099" x2="58824" y2="8114"/>
                        <a14:foregroundMark x1="58824" y1="8114" x2="68347" y2="12982"/>
                        <a14:foregroundMark x1="68347" y1="12982" x2="60504" y2="18458"/>
                        <a14:foregroundMark x1="60504" y1="18458" x2="45658" y2="18864"/>
                        <a14:foregroundMark x1="45658" y1="18864" x2="24930" y2="43813"/>
                        <a14:foregroundMark x1="24930" y1="43813" x2="13445" y2="45436"/>
                        <a14:foregroundMark x1="13445" y1="45436" x2="8683" y2="37323"/>
                        <a14:foregroundMark x1="7283" y1="9128" x2="5042" y2="17850"/>
                        <a14:foregroundMark x1="5042" y1="17850" x2="11765" y2="26775"/>
                        <a14:foregroundMark x1="11765" y1="26775" x2="34734" y2="25761"/>
                        <a14:foregroundMark x1="34734" y1="25761" x2="69188" y2="15010"/>
                        <a14:foregroundMark x1="69188" y1="15010" x2="73389" y2="22515"/>
                        <a14:foregroundMark x1="73389" y1="22515" x2="73109" y2="23124"/>
                        <a14:foregroundMark x1="8964" y1="7099" x2="21849" y2="7099"/>
                        <a14:foregroundMark x1="21849" y1="7099" x2="40896" y2="4665"/>
                        <a14:foregroundMark x1="40896" y1="4665" x2="70868" y2="7099"/>
                        <a14:foregroundMark x1="70868" y1="7099" x2="74510" y2="12170"/>
                        <a14:foregroundMark x1="21008" y1="3651" x2="34174" y2="3043"/>
                        <a14:foregroundMark x1="34174" y1="3043" x2="41737" y2="3651"/>
                        <a14:foregroundMark x1="3361" y1="45030" x2="5602" y2="50507"/>
                        <a14:foregroundMark x1="46499" y1="92089" x2="56863" y2="95740"/>
                        <a14:foregroundMark x1="56863" y1="95740" x2="60504" y2="90872"/>
                        <a14:foregroundMark x1="91036" y1="72008" x2="92997" y2="64300"/>
                        <a14:foregroundMark x1="92997" y1="64300" x2="97199" y2="58215"/>
                        <a14:foregroundMark x1="2801" y1="22110" x2="5042" y2="24746"/>
                      </a14:backgroundRemoval>
                    </a14:imgEffect>
                  </a14:imgLayer>
                </a14:imgProps>
              </a:ext>
              <a:ext uri="{28A0092B-C50C-407E-A947-70E740481C1C}">
                <a14:useLocalDpi xmlns:a14="http://schemas.microsoft.com/office/drawing/2010/main"/>
              </a:ext>
            </a:extLst>
          </a:blip>
          <a:srcRect/>
          <a:stretch/>
        </p:blipFill>
        <p:spPr bwMode="auto">
          <a:xfrm>
            <a:off x="5016219" y="2095214"/>
            <a:ext cx="3084174" cy="4259098"/>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a:extLst>
              <a:ext uri="{FF2B5EF4-FFF2-40B4-BE49-F238E27FC236}">
                <a16:creationId xmlns:a16="http://schemas.microsoft.com/office/drawing/2014/main" id="{45D0CEEC-6364-001D-7201-8D86F8D043E9}"/>
              </a:ext>
            </a:extLst>
          </p:cNvPr>
          <p:cNvSpPr/>
          <p:nvPr/>
        </p:nvSpPr>
        <p:spPr>
          <a:xfrm>
            <a:off x="0" y="6309320"/>
            <a:ext cx="9144000" cy="562063"/>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8" name="Rectángulo 7">
            <a:extLst>
              <a:ext uri="{FF2B5EF4-FFF2-40B4-BE49-F238E27FC236}">
                <a16:creationId xmlns:a16="http://schemas.microsoft.com/office/drawing/2014/main" id="{7261D0A3-03FD-01D6-BBFC-91B62A7516C1}"/>
              </a:ext>
            </a:extLst>
          </p:cNvPr>
          <p:cNvSpPr/>
          <p:nvPr/>
        </p:nvSpPr>
        <p:spPr>
          <a:xfrm>
            <a:off x="0" y="0"/>
            <a:ext cx="9144000" cy="2060848"/>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9" name="Rectangle 3">
            <a:extLst>
              <a:ext uri="{FF2B5EF4-FFF2-40B4-BE49-F238E27FC236}">
                <a16:creationId xmlns:a16="http://schemas.microsoft.com/office/drawing/2014/main" id="{87D85E40-038D-4CC2-F0AB-841CE017B2F6}"/>
              </a:ext>
            </a:extLst>
          </p:cNvPr>
          <p:cNvSpPr txBox="1">
            <a:spLocks noChangeArrowheads="1"/>
          </p:cNvSpPr>
          <p:nvPr/>
        </p:nvSpPr>
        <p:spPr bwMode="auto">
          <a:xfrm>
            <a:off x="611560" y="476672"/>
            <a:ext cx="4464496" cy="108012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normAutofit fontScale="92500"/>
          </a:bodyPr>
          <a:lst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eaLnBrk="1" hangingPunct="1">
              <a:buFont typeface="Wingdings" charset="2"/>
              <a:buNone/>
              <a:defRPr/>
            </a:pPr>
            <a:r>
              <a:rPr lang="es-CO" altLang="es-ES_tradnl" sz="2800" b="1" kern="0" dirty="0">
                <a:solidFill>
                  <a:schemeClr val="tx1">
                    <a:lumMod val="50000"/>
                    <a:lumOff val="50000"/>
                  </a:schemeClr>
                </a:solidFill>
                <a:latin typeface="Myriad Pro"/>
                <a:cs typeface="Myriad Pro"/>
              </a:rPr>
              <a:t>HCR L110-E5</a:t>
            </a:r>
          </a:p>
          <a:p>
            <a:pPr eaLnBrk="1" hangingPunct="1">
              <a:buFont typeface="Wingdings" charset="2"/>
              <a:buNone/>
              <a:defRPr/>
            </a:pPr>
            <a:r>
              <a:rPr lang="es-CO" altLang="es-ES_tradnl" sz="2800" b="1" kern="0" dirty="0">
                <a:solidFill>
                  <a:srgbClr val="FF822F"/>
                </a:solidFill>
                <a:latin typeface="Myriad Pro"/>
                <a:cs typeface="Myriad Pro"/>
              </a:rPr>
              <a:t>Presentación del producto</a:t>
            </a:r>
          </a:p>
        </p:txBody>
      </p:sp>
      <p:sp>
        <p:nvSpPr>
          <p:cNvPr id="10" name="CuadroTexto 9">
            <a:extLst>
              <a:ext uri="{FF2B5EF4-FFF2-40B4-BE49-F238E27FC236}">
                <a16:creationId xmlns:a16="http://schemas.microsoft.com/office/drawing/2014/main" id="{67FCA8A2-954D-A1E3-5C9F-EFC475673B05}"/>
              </a:ext>
            </a:extLst>
          </p:cNvPr>
          <p:cNvSpPr txBox="1"/>
          <p:nvPr/>
        </p:nvSpPr>
        <p:spPr>
          <a:xfrm>
            <a:off x="5580112" y="6399303"/>
            <a:ext cx="3514616" cy="369332"/>
          </a:xfrm>
          <a:prstGeom prst="rect">
            <a:avLst/>
          </a:prstGeom>
          <a:noFill/>
        </p:spPr>
        <p:txBody>
          <a:bodyPr wrap="none" rtlCol="0">
            <a:spAutoFit/>
          </a:bodyPr>
          <a:lstStyle/>
          <a:p>
            <a:r>
              <a:rPr lang="es-CL" dirty="0">
                <a:solidFill>
                  <a:srgbClr val="76D6FF"/>
                </a:solidFill>
              </a:rPr>
              <a:t>Equipo perforador HCR L110-E5</a:t>
            </a:r>
          </a:p>
        </p:txBody>
      </p:sp>
    </p:spTree>
    <p:extLst>
      <p:ext uri="{BB962C8B-B14F-4D97-AF65-F5344CB8AC3E}">
        <p14:creationId xmlns:p14="http://schemas.microsoft.com/office/powerpoint/2010/main" val="12793639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525987" y="2509453"/>
            <a:ext cx="4550069" cy="1883301"/>
          </a:xfrm>
          <a:prstGeom prst="rect">
            <a:avLst/>
          </a:prstGeom>
          <a:effectLst/>
        </p:spPr>
        <p:txBody>
          <a:bodyPr wrap="square" lIns="107283" tIns="53640" rIns="107283" bIns="53640">
            <a:spAutoFit/>
          </a:bodyPr>
          <a:lstStyle/>
          <a:p>
            <a:pPr marL="285750" indent="-285750">
              <a:lnSpc>
                <a:spcPct val="140000"/>
              </a:lnSpc>
              <a:buFont typeface="Arial"/>
              <a:buChar char="•"/>
            </a:pPr>
            <a:r>
              <a:rPr kumimoji="1" lang="en-US" sz="1400" dirty="0">
                <a:solidFill>
                  <a:srgbClr val="7F7F7F"/>
                </a:solidFill>
                <a:latin typeface="Myriad Pro"/>
                <a:ea typeface="HG丸ｺﾞｼｯｸM-PRO" charset="0"/>
                <a:cs typeface="Myriad Pro"/>
              </a:rPr>
              <a:t>Cambiador de barra asistido con sensor electrónico</a:t>
            </a:r>
          </a:p>
          <a:p>
            <a:pPr marL="285750" indent="-285750">
              <a:lnSpc>
                <a:spcPct val="140000"/>
              </a:lnSpc>
              <a:buFont typeface="Arial"/>
              <a:buChar char="•"/>
            </a:pPr>
            <a:r>
              <a:rPr kumimoji="1" lang="en-US" sz="1400" dirty="0">
                <a:solidFill>
                  <a:srgbClr val="7F7F7F"/>
                </a:solidFill>
                <a:latin typeface="Myriad Pro"/>
                <a:ea typeface="HG丸ｺﾞｼｯｸM-PRO" charset="0"/>
                <a:cs typeface="Myriad Pro"/>
              </a:rPr>
              <a:t>Acorta el tiempo que toma para agregar y quitar las barras de extensión</a:t>
            </a:r>
          </a:p>
          <a:p>
            <a:pPr marL="285750" indent="-285750">
              <a:lnSpc>
                <a:spcPct val="140000"/>
              </a:lnSpc>
              <a:buFont typeface="Arial"/>
              <a:buChar char="•"/>
            </a:pPr>
            <a:r>
              <a:rPr kumimoji="1" lang="en-US" sz="1400" dirty="0">
                <a:solidFill>
                  <a:srgbClr val="7F7F7F"/>
                </a:solidFill>
                <a:latin typeface="Myriad Pro"/>
                <a:ea typeface="HG丸ｺﾞｼｯｸM-PRO" charset="0"/>
                <a:cs typeface="Myriad Pro"/>
              </a:rPr>
              <a:t>Campana de succión de polvo con deslizadera</a:t>
            </a:r>
          </a:p>
          <a:p>
            <a:pPr marL="285750" indent="-285750">
              <a:lnSpc>
                <a:spcPct val="140000"/>
              </a:lnSpc>
              <a:buFont typeface="Arial"/>
              <a:buChar char="•"/>
            </a:pPr>
            <a:r>
              <a:rPr kumimoji="1" lang="en-US" sz="1400" dirty="0">
                <a:solidFill>
                  <a:srgbClr val="7F7F7F"/>
                </a:solidFill>
                <a:latin typeface="Myriad Pro"/>
                <a:ea typeface="HG丸ｺﾞｼｯｸM-PRO" charset="0"/>
                <a:cs typeface="Myriad Pro"/>
              </a:rPr>
              <a:t>Mordazas hidráulicas</a:t>
            </a:r>
          </a:p>
          <a:p>
            <a:pPr marL="285750" indent="-285750">
              <a:lnSpc>
                <a:spcPct val="140000"/>
              </a:lnSpc>
              <a:buFont typeface="Arial"/>
              <a:buChar char="•"/>
            </a:pPr>
            <a:r>
              <a:rPr kumimoji="1" lang="en-US" sz="1400" dirty="0">
                <a:solidFill>
                  <a:srgbClr val="7F7F7F"/>
                </a:solidFill>
                <a:latin typeface="Myriad Pro"/>
                <a:ea typeface="HG丸ｺﾞｼｯｸM-PRO" charset="0"/>
                <a:cs typeface="Myriad Pro"/>
              </a:rPr>
              <a:t>Engrase automático de hilos de barras</a:t>
            </a:r>
          </a:p>
        </p:txBody>
      </p:sp>
      <p:pic>
        <p:nvPicPr>
          <p:cNvPr id="2" name="Imagen 1" descr="1800-5.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204809" y="3967923"/>
            <a:ext cx="3374136" cy="2234184"/>
          </a:xfrm>
          <a:prstGeom prst="rect">
            <a:avLst/>
          </a:prstGeom>
        </p:spPr>
      </p:pic>
      <p:pic>
        <p:nvPicPr>
          <p:cNvPr id="3" name="Imagen 2" descr="1800-6.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60232" y="2094694"/>
            <a:ext cx="2434496" cy="2405273"/>
          </a:xfrm>
          <a:prstGeom prst="rect">
            <a:avLst/>
          </a:prstGeom>
        </p:spPr>
      </p:pic>
      <p:sp>
        <p:nvSpPr>
          <p:cNvPr id="11" name="Rectángulo 10">
            <a:extLst>
              <a:ext uri="{FF2B5EF4-FFF2-40B4-BE49-F238E27FC236}">
                <a16:creationId xmlns:a16="http://schemas.microsoft.com/office/drawing/2014/main" id="{BA8CFC4C-AF20-AB4C-5CA6-7AE108169FDD}"/>
              </a:ext>
            </a:extLst>
          </p:cNvPr>
          <p:cNvSpPr/>
          <p:nvPr/>
        </p:nvSpPr>
        <p:spPr>
          <a:xfrm>
            <a:off x="0" y="6309320"/>
            <a:ext cx="9144000" cy="562063"/>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12" name="Rectángulo 11">
            <a:extLst>
              <a:ext uri="{FF2B5EF4-FFF2-40B4-BE49-F238E27FC236}">
                <a16:creationId xmlns:a16="http://schemas.microsoft.com/office/drawing/2014/main" id="{188F6FB8-D3E9-00C8-2617-0BBAC8E1A0FB}"/>
              </a:ext>
            </a:extLst>
          </p:cNvPr>
          <p:cNvSpPr/>
          <p:nvPr/>
        </p:nvSpPr>
        <p:spPr>
          <a:xfrm>
            <a:off x="0" y="0"/>
            <a:ext cx="9144000" cy="2060848"/>
          </a:xfrm>
          <a:prstGeom prst="rect">
            <a:avLst/>
          </a:prstGeom>
          <a:solidFill>
            <a:srgbClr val="173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13" name="Rectangle 3">
            <a:extLst>
              <a:ext uri="{FF2B5EF4-FFF2-40B4-BE49-F238E27FC236}">
                <a16:creationId xmlns:a16="http://schemas.microsoft.com/office/drawing/2014/main" id="{3AEDC601-DE52-9FC0-A3A2-E8A806C87C39}"/>
              </a:ext>
            </a:extLst>
          </p:cNvPr>
          <p:cNvSpPr txBox="1">
            <a:spLocks noChangeArrowheads="1"/>
          </p:cNvSpPr>
          <p:nvPr/>
        </p:nvSpPr>
        <p:spPr bwMode="auto">
          <a:xfrm>
            <a:off x="611560" y="476672"/>
            <a:ext cx="4464496" cy="108012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normAutofit fontScale="92500"/>
          </a:bodyPr>
          <a:lst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eaLnBrk="1" hangingPunct="1">
              <a:buFont typeface="Wingdings" charset="2"/>
              <a:buNone/>
              <a:defRPr/>
            </a:pPr>
            <a:r>
              <a:rPr lang="es-CO" altLang="es-ES_tradnl" sz="2800" b="1" kern="0" dirty="0">
                <a:solidFill>
                  <a:schemeClr val="tx1">
                    <a:lumMod val="50000"/>
                    <a:lumOff val="50000"/>
                  </a:schemeClr>
                </a:solidFill>
                <a:latin typeface="Myriad Pro"/>
                <a:cs typeface="Myriad Pro"/>
              </a:rPr>
              <a:t>HCR L110-E5</a:t>
            </a:r>
          </a:p>
          <a:p>
            <a:pPr eaLnBrk="1" hangingPunct="1">
              <a:buFont typeface="Wingdings" charset="2"/>
              <a:buNone/>
              <a:defRPr/>
            </a:pPr>
            <a:r>
              <a:rPr lang="es-CO" altLang="es-ES_tradnl" sz="2800" b="1" kern="0" dirty="0">
                <a:solidFill>
                  <a:srgbClr val="FF822F"/>
                </a:solidFill>
                <a:latin typeface="Myriad Pro"/>
                <a:cs typeface="Myriad Pro"/>
              </a:rPr>
              <a:t>Presentación del producto</a:t>
            </a:r>
          </a:p>
        </p:txBody>
      </p:sp>
      <p:sp>
        <p:nvSpPr>
          <p:cNvPr id="14" name="CuadroTexto 13">
            <a:extLst>
              <a:ext uri="{FF2B5EF4-FFF2-40B4-BE49-F238E27FC236}">
                <a16:creationId xmlns:a16="http://schemas.microsoft.com/office/drawing/2014/main" id="{5336C84E-D08A-EC55-71EB-5E96E5DA050C}"/>
              </a:ext>
            </a:extLst>
          </p:cNvPr>
          <p:cNvSpPr txBox="1"/>
          <p:nvPr/>
        </p:nvSpPr>
        <p:spPr>
          <a:xfrm>
            <a:off x="5580112" y="6399303"/>
            <a:ext cx="3514616" cy="369332"/>
          </a:xfrm>
          <a:prstGeom prst="rect">
            <a:avLst/>
          </a:prstGeom>
          <a:noFill/>
        </p:spPr>
        <p:txBody>
          <a:bodyPr wrap="none" rtlCol="0">
            <a:spAutoFit/>
          </a:bodyPr>
          <a:lstStyle/>
          <a:p>
            <a:r>
              <a:rPr lang="es-CL" dirty="0">
                <a:solidFill>
                  <a:srgbClr val="76D6FF"/>
                </a:solidFill>
              </a:rPr>
              <a:t>Equipo perforador HCR L110-E5</a:t>
            </a:r>
          </a:p>
        </p:txBody>
      </p:sp>
    </p:spTree>
    <p:extLst>
      <p:ext uri="{BB962C8B-B14F-4D97-AF65-F5344CB8AC3E}">
        <p14:creationId xmlns:p14="http://schemas.microsoft.com/office/powerpoint/2010/main" val="3705234646"/>
      </p:ext>
    </p:extLst>
  </p:cSld>
  <p:clrMapOvr>
    <a:masterClrMapping/>
  </p:clrMapOvr>
</p:sld>
</file>

<file path=ppt/theme/theme1.xml><?xml version="1.0" encoding="utf-8"?>
<a:theme xmlns:a="http://schemas.openxmlformats.org/drawingml/2006/main" name="fre">
  <a:themeElements>
    <a:clrScheme name="fr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fr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fr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fr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fr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fr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fr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fr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fr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fr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fr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fr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fr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fr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28819</TotalTime>
  <Words>1379</Words>
  <Application>Microsoft Office PowerPoint</Application>
  <PresentationFormat>Presentación en pantalla (4:3)</PresentationFormat>
  <Paragraphs>232</Paragraphs>
  <Slides>29</Slides>
  <Notes>0</Notes>
  <HiddenSlides>0</HiddenSlides>
  <MMClips>1</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29</vt:i4>
      </vt:variant>
    </vt:vector>
  </HeadingPairs>
  <TitlesOfParts>
    <vt:vector size="34" baseType="lpstr">
      <vt:lpstr>Arial</vt:lpstr>
      <vt:lpstr>Helvetica</vt:lpstr>
      <vt:lpstr>Myriad Pro</vt:lpstr>
      <vt:lpstr>Wingdings</vt:lpstr>
      <vt:lpstr>fre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Manager/>
  <Company>FRD Furukawa LA</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subject/>
  <dc:creator>Pamela Aravena</dc:creator>
  <cp:keywords/>
  <dc:description/>
  <cp:lastModifiedBy>CRISTIAN VILLALBA</cp:lastModifiedBy>
  <cp:revision>423</cp:revision>
  <cp:lastPrinted>2023-08-29T15:34:01Z</cp:lastPrinted>
  <dcterms:created xsi:type="dcterms:W3CDTF">2011-11-25T16:48:02Z</dcterms:created>
  <dcterms:modified xsi:type="dcterms:W3CDTF">2024-10-17T16:53:30Z</dcterms:modified>
  <cp:category/>
</cp:coreProperties>
</file>